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6"/>
  </p:notesMasterIdLst>
  <p:sldIdLst>
    <p:sldId id="256" r:id="rId2"/>
    <p:sldId id="257" r:id="rId3"/>
    <p:sldId id="317" r:id="rId4"/>
    <p:sldId id="288" r:id="rId5"/>
    <p:sldId id="291" r:id="rId6"/>
    <p:sldId id="289" r:id="rId7"/>
    <p:sldId id="298" r:id="rId8"/>
    <p:sldId id="306" r:id="rId9"/>
    <p:sldId id="305" r:id="rId10"/>
    <p:sldId id="308" r:id="rId11"/>
    <p:sldId id="295" r:id="rId12"/>
    <p:sldId id="310" r:id="rId13"/>
    <p:sldId id="316" r:id="rId14"/>
    <p:sldId id="287" r:id="rId15"/>
    <p:sldId id="292" r:id="rId16"/>
    <p:sldId id="293" r:id="rId17"/>
    <p:sldId id="297" r:id="rId18"/>
    <p:sldId id="311" r:id="rId19"/>
    <p:sldId id="340" r:id="rId20"/>
    <p:sldId id="307" r:id="rId21"/>
    <p:sldId id="327" r:id="rId22"/>
    <p:sldId id="321" r:id="rId23"/>
    <p:sldId id="341" r:id="rId24"/>
    <p:sldId id="328" r:id="rId25"/>
    <p:sldId id="320" r:id="rId26"/>
    <p:sldId id="300" r:id="rId27"/>
    <p:sldId id="346" r:id="rId28"/>
    <p:sldId id="324" r:id="rId29"/>
    <p:sldId id="309" r:id="rId30"/>
    <p:sldId id="329" r:id="rId31"/>
    <p:sldId id="330" r:id="rId32"/>
    <p:sldId id="331" r:id="rId33"/>
    <p:sldId id="334" r:id="rId34"/>
    <p:sldId id="335" r:id="rId35"/>
    <p:sldId id="332" r:id="rId36"/>
    <p:sldId id="342" r:id="rId37"/>
    <p:sldId id="343" r:id="rId38"/>
    <p:sldId id="322" r:id="rId39"/>
    <p:sldId id="323" r:id="rId40"/>
    <p:sldId id="336" r:id="rId41"/>
    <p:sldId id="337" r:id="rId42"/>
    <p:sldId id="345" r:id="rId43"/>
    <p:sldId id="347" r:id="rId44"/>
    <p:sldId id="344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261546-EBC2-4117-AD23-4BAE8C5BF1F2}" v="843" dt="2025-03-18T12:39:38.0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58261546-EBC2-4117-AD23-4BAE8C5BF1F2}"/>
    <pc:docChg chg="undo redo custSel addSld delSld modSld sldOrd">
      <pc:chgData name="Wick, Felix" userId="85efb633-acf6-425d-a271-4f136bfa2fb0" providerId="ADAL" clId="{58261546-EBC2-4117-AD23-4BAE8C5BF1F2}" dt="2025-03-18T12:40:19.186" v="20436" actId="1076"/>
      <pc:docMkLst>
        <pc:docMk/>
      </pc:docMkLst>
      <pc:sldChg chg="modSp new mod">
        <pc:chgData name="Wick, Felix" userId="85efb633-acf6-425d-a271-4f136bfa2fb0" providerId="ADAL" clId="{58261546-EBC2-4117-AD23-4BAE8C5BF1F2}" dt="2025-03-01T21:36:45.221" v="13377" actId="20577"/>
        <pc:sldMkLst>
          <pc:docMk/>
          <pc:sldMk cId="2469979848" sldId="256"/>
        </pc:sldMkLst>
        <pc:spChg chg="mod">
          <ac:chgData name="Wick, Felix" userId="85efb633-acf6-425d-a271-4f136bfa2fb0" providerId="ADAL" clId="{58261546-EBC2-4117-AD23-4BAE8C5BF1F2}" dt="2025-03-01T21:36:45.221" v="13377" actId="20577"/>
          <ac:spMkLst>
            <pc:docMk/>
            <pc:sldMk cId="2469979848" sldId="256"/>
            <ac:spMk id="2" creationId="{3643A40C-6267-7B0E-52FC-F98C1AFF5835}"/>
          </ac:spMkLst>
        </pc:spChg>
        <pc:spChg chg="mod">
          <ac:chgData name="Wick, Felix" userId="85efb633-acf6-425d-a271-4f136bfa2fb0" providerId="ADAL" clId="{58261546-EBC2-4117-AD23-4BAE8C5BF1F2}" dt="2025-01-18T07:57:02.721" v="33"/>
          <ac:spMkLst>
            <pc:docMk/>
            <pc:sldMk cId="2469979848" sldId="256"/>
            <ac:spMk id="3" creationId="{FC5ED998-E899-B001-9729-936D87BD84CE}"/>
          </ac:spMkLst>
        </pc:spChg>
      </pc:sldChg>
      <pc:sldChg chg="addSp delSp modSp new mod chgLayout">
        <pc:chgData name="Wick, Felix" userId="85efb633-acf6-425d-a271-4f136bfa2fb0" providerId="ADAL" clId="{58261546-EBC2-4117-AD23-4BAE8C5BF1F2}" dt="2025-03-01T23:10:35.725" v="13530" actId="20577"/>
        <pc:sldMkLst>
          <pc:docMk/>
          <pc:sldMk cId="1496518305" sldId="257"/>
        </pc:sldMkLst>
        <pc:spChg chg="mod ord">
          <ac:chgData name="Wick, Felix" userId="85efb633-acf6-425d-a271-4f136bfa2fb0" providerId="ADAL" clId="{58261546-EBC2-4117-AD23-4BAE8C5BF1F2}" dt="2025-03-01T23:10:35.725" v="13530" actId="20577"/>
          <ac:spMkLst>
            <pc:docMk/>
            <pc:sldMk cId="1496518305" sldId="257"/>
            <ac:spMk id="2" creationId="{28E01FB6-5525-9B44-97E1-6B04FD360B48}"/>
          </ac:spMkLst>
        </pc:spChg>
        <pc:spChg chg="add mod ord">
          <ac:chgData name="Wick, Felix" userId="85efb633-acf6-425d-a271-4f136bfa2fb0" providerId="ADAL" clId="{58261546-EBC2-4117-AD23-4BAE8C5BF1F2}" dt="2025-02-12T10:51:34.499" v="10439" actId="20577"/>
          <ac:spMkLst>
            <pc:docMk/>
            <pc:sldMk cId="1496518305" sldId="257"/>
            <ac:spMk id="4" creationId="{3DA0B6E3-2BB9-FB66-E6B8-70AE194EF9DA}"/>
          </ac:spMkLst>
        </pc:spChg>
        <pc:picChg chg="add mod">
          <ac:chgData name="Wick, Felix" userId="85efb633-acf6-425d-a271-4f136bfa2fb0" providerId="ADAL" clId="{58261546-EBC2-4117-AD23-4BAE8C5BF1F2}" dt="2025-02-11T13:48:04.289" v="5708" actId="1038"/>
          <ac:picMkLst>
            <pc:docMk/>
            <pc:sldMk cId="1496518305" sldId="257"/>
            <ac:picMk id="6" creationId="{5274CF18-BC1D-9F9E-4164-4DC117811F89}"/>
          </ac:picMkLst>
        </pc:picChg>
      </pc:sldChg>
      <pc:sldChg chg="modSp new del mod">
        <pc:chgData name="Wick, Felix" userId="85efb633-acf6-425d-a271-4f136bfa2fb0" providerId="ADAL" clId="{58261546-EBC2-4117-AD23-4BAE8C5BF1F2}" dt="2025-02-04T12:13:13.499" v="4230" actId="2696"/>
        <pc:sldMkLst>
          <pc:docMk/>
          <pc:sldMk cId="3664914312" sldId="258"/>
        </pc:sldMkLst>
      </pc:sldChg>
      <pc:sldChg chg="modSp new del mod ord">
        <pc:chgData name="Wick, Felix" userId="85efb633-acf6-425d-a271-4f136bfa2fb0" providerId="ADAL" clId="{58261546-EBC2-4117-AD23-4BAE8C5BF1F2}" dt="2025-02-04T12:11:32.848" v="4190" actId="47"/>
        <pc:sldMkLst>
          <pc:docMk/>
          <pc:sldMk cId="590087809" sldId="259"/>
        </pc:sldMkLst>
      </pc:sldChg>
      <pc:sldChg chg="addSp delSp modSp add del mod modClrScheme chgLayout">
        <pc:chgData name="Wick, Felix" userId="85efb633-acf6-425d-a271-4f136bfa2fb0" providerId="ADAL" clId="{58261546-EBC2-4117-AD23-4BAE8C5BF1F2}" dt="2025-02-11T20:55:04.901" v="7992" actId="1036"/>
        <pc:sldMkLst>
          <pc:docMk/>
          <pc:sldMk cId="3388069718" sldId="287"/>
        </pc:sldMkLst>
        <pc:spChg chg="mod ord">
          <ac:chgData name="Wick, Felix" userId="85efb633-acf6-425d-a271-4f136bfa2fb0" providerId="ADAL" clId="{58261546-EBC2-4117-AD23-4BAE8C5BF1F2}" dt="2025-02-11T20:33:16.529" v="7254" actId="20577"/>
          <ac:spMkLst>
            <pc:docMk/>
            <pc:sldMk cId="3388069718" sldId="287"/>
            <ac:spMk id="2" creationId="{2665A074-0747-125D-19EA-E3EF7E9726C5}"/>
          </ac:spMkLst>
        </pc:spChg>
        <pc:spChg chg="mod ord">
          <ac:chgData name="Wick, Felix" userId="85efb633-acf6-425d-a271-4f136bfa2fb0" providerId="ADAL" clId="{58261546-EBC2-4117-AD23-4BAE8C5BF1F2}" dt="2025-02-02T13:23:47.278" v="1928" actId="700"/>
          <ac:spMkLst>
            <pc:docMk/>
            <pc:sldMk cId="3388069718" sldId="287"/>
            <ac:spMk id="4" creationId="{080CB295-B142-F660-46D2-6AB9B056CA3B}"/>
          </ac:spMkLst>
        </pc:spChg>
        <pc:spChg chg="add mod">
          <ac:chgData name="Wick, Felix" userId="85efb633-acf6-425d-a271-4f136bfa2fb0" providerId="ADAL" clId="{58261546-EBC2-4117-AD23-4BAE8C5BF1F2}" dt="2025-02-11T20:55:04.901" v="7992" actId="1036"/>
          <ac:spMkLst>
            <pc:docMk/>
            <pc:sldMk cId="3388069718" sldId="287"/>
            <ac:spMk id="8" creationId="{E3A07CA1-248B-CB55-8868-8F22BDB5246F}"/>
          </ac:spMkLst>
        </pc:spChg>
        <pc:spChg chg="add mod">
          <ac:chgData name="Wick, Felix" userId="85efb633-acf6-425d-a271-4f136bfa2fb0" providerId="ADAL" clId="{58261546-EBC2-4117-AD23-4BAE8C5BF1F2}" dt="2025-02-11T20:43:10.895" v="7607" actId="20577"/>
          <ac:spMkLst>
            <pc:docMk/>
            <pc:sldMk cId="3388069718" sldId="287"/>
            <ac:spMk id="10" creationId="{1CB40A6C-C681-F44F-7AE3-3A393529FC79}"/>
          </ac:spMkLst>
        </pc:spChg>
        <pc:spChg chg="add mod ord">
          <ac:chgData name="Wick, Felix" userId="85efb633-acf6-425d-a271-4f136bfa2fb0" providerId="ADAL" clId="{58261546-EBC2-4117-AD23-4BAE8C5BF1F2}" dt="2025-02-03T10:41:23.570" v="3067" actId="14100"/>
          <ac:spMkLst>
            <pc:docMk/>
            <pc:sldMk cId="3388069718" sldId="287"/>
            <ac:spMk id="13" creationId="{4E1EE34B-3AFF-FC1B-21F6-B4ACAEE7A2BD}"/>
          </ac:spMkLst>
        </pc:spChg>
        <pc:spChg chg="add mod">
          <ac:chgData name="Wick, Felix" userId="85efb633-acf6-425d-a271-4f136bfa2fb0" providerId="ADAL" clId="{58261546-EBC2-4117-AD23-4BAE8C5BF1F2}" dt="2025-02-03T10:02:35.429" v="2903" actId="1035"/>
          <ac:spMkLst>
            <pc:docMk/>
            <pc:sldMk cId="3388069718" sldId="287"/>
            <ac:spMk id="20" creationId="{13AE2778-CFC4-7D78-2847-71DBE578DCBA}"/>
          </ac:spMkLst>
        </pc:spChg>
        <pc:spChg chg="add mod">
          <ac:chgData name="Wick, Felix" userId="85efb633-acf6-425d-a271-4f136bfa2fb0" providerId="ADAL" clId="{58261546-EBC2-4117-AD23-4BAE8C5BF1F2}" dt="2025-02-11T20:54:58.199" v="7980" actId="1076"/>
          <ac:spMkLst>
            <pc:docMk/>
            <pc:sldMk cId="3388069718" sldId="287"/>
            <ac:spMk id="25" creationId="{428087D2-0134-0715-4975-A0906132B053}"/>
          </ac:spMkLst>
        </pc:spChg>
        <pc:spChg chg="add mod">
          <ac:chgData name="Wick, Felix" userId="85efb633-acf6-425d-a271-4f136bfa2fb0" providerId="ADAL" clId="{58261546-EBC2-4117-AD23-4BAE8C5BF1F2}" dt="2025-02-11T20:55:04.901" v="7992" actId="1036"/>
          <ac:spMkLst>
            <pc:docMk/>
            <pc:sldMk cId="3388069718" sldId="287"/>
            <ac:spMk id="28" creationId="{34271064-F8B7-58AC-17CB-C5BE19E3ECA1}"/>
          </ac:spMkLst>
        </pc:spChg>
        <pc:spChg chg="add mod">
          <ac:chgData name="Wick, Felix" userId="85efb633-acf6-425d-a271-4f136bfa2fb0" providerId="ADAL" clId="{58261546-EBC2-4117-AD23-4BAE8C5BF1F2}" dt="2025-02-11T20:55:04.901" v="7992" actId="1036"/>
          <ac:spMkLst>
            <pc:docMk/>
            <pc:sldMk cId="3388069718" sldId="287"/>
            <ac:spMk id="29" creationId="{81974BE4-CBAD-90DF-6B15-2B7D3AE63ACD}"/>
          </ac:spMkLst>
        </pc:spChg>
        <pc:picChg chg="add mod ord">
          <ac:chgData name="Wick, Felix" userId="85efb633-acf6-425d-a271-4f136bfa2fb0" providerId="ADAL" clId="{58261546-EBC2-4117-AD23-4BAE8C5BF1F2}" dt="2025-02-03T10:13:41.565" v="3009" actId="1037"/>
          <ac:picMkLst>
            <pc:docMk/>
            <pc:sldMk cId="3388069718" sldId="287"/>
            <ac:picMk id="7" creationId="{BFE8C9B0-2A62-7987-41CA-48AA2B63FA1F}"/>
          </ac:picMkLst>
        </pc:picChg>
        <pc:picChg chg="add mod ord">
          <ac:chgData name="Wick, Felix" userId="85efb633-acf6-425d-a271-4f136bfa2fb0" providerId="ADAL" clId="{58261546-EBC2-4117-AD23-4BAE8C5BF1F2}" dt="2025-02-11T20:55:04.901" v="7992" actId="1036"/>
          <ac:picMkLst>
            <pc:docMk/>
            <pc:sldMk cId="3388069718" sldId="287"/>
            <ac:picMk id="27" creationId="{B81596FF-F316-E0E5-17F6-497F45D70E9A}"/>
          </ac:picMkLst>
        </pc:picChg>
        <pc:cxnChg chg="add">
          <ac:chgData name="Wick, Felix" userId="85efb633-acf6-425d-a271-4f136bfa2fb0" providerId="ADAL" clId="{58261546-EBC2-4117-AD23-4BAE8C5BF1F2}" dt="2025-02-11T20:54:29.271" v="7971" actId="11529"/>
          <ac:cxnSpMkLst>
            <pc:docMk/>
            <pc:sldMk cId="3388069718" sldId="287"/>
            <ac:cxnSpMk id="5" creationId="{B50ABAE2-518F-F2B7-9836-B5DE3DC24A84}"/>
          </ac:cxnSpMkLst>
        </pc:cxnChg>
        <pc:cxnChg chg="add mod">
          <ac:chgData name="Wick, Felix" userId="85efb633-acf6-425d-a271-4f136bfa2fb0" providerId="ADAL" clId="{58261546-EBC2-4117-AD23-4BAE8C5BF1F2}" dt="2025-02-11T20:55:04.901" v="7992" actId="1036"/>
          <ac:cxnSpMkLst>
            <pc:docMk/>
            <pc:sldMk cId="3388069718" sldId="287"/>
            <ac:cxnSpMk id="23" creationId="{F65A318F-B69C-EF3D-3585-416E59763F43}"/>
          </ac:cxnSpMkLst>
        </pc:cxnChg>
      </pc:sldChg>
      <pc:sldChg chg="addSp delSp modSp new mod">
        <pc:chgData name="Wick, Felix" userId="85efb633-acf6-425d-a271-4f136bfa2fb0" providerId="ADAL" clId="{58261546-EBC2-4117-AD23-4BAE8C5BF1F2}" dt="2025-02-11T21:29:22.188" v="8116" actId="1076"/>
        <pc:sldMkLst>
          <pc:docMk/>
          <pc:sldMk cId="215435048" sldId="288"/>
        </pc:sldMkLst>
        <pc:spChg chg="mod">
          <ac:chgData name="Wick, Felix" userId="85efb633-acf6-425d-a271-4f136bfa2fb0" providerId="ADAL" clId="{58261546-EBC2-4117-AD23-4BAE8C5BF1F2}" dt="2025-02-03T09:46:17.381" v="2740" actId="20577"/>
          <ac:spMkLst>
            <pc:docMk/>
            <pc:sldMk cId="215435048" sldId="288"/>
            <ac:spMk id="2" creationId="{6F2D7564-1B3D-A0E2-04AC-040221B506F7}"/>
          </ac:spMkLst>
        </pc:spChg>
        <pc:spChg chg="mod">
          <ac:chgData name="Wick, Felix" userId="85efb633-acf6-425d-a271-4f136bfa2fb0" providerId="ADAL" clId="{58261546-EBC2-4117-AD23-4BAE8C5BF1F2}" dt="2025-02-11T21:29:22.188" v="8116" actId="1076"/>
          <ac:spMkLst>
            <pc:docMk/>
            <pc:sldMk cId="215435048" sldId="288"/>
            <ac:spMk id="3" creationId="{9EEAE11B-9889-510B-5938-4D4264E1AF30}"/>
          </ac:spMkLst>
        </pc:spChg>
        <pc:spChg chg="add mod">
          <ac:chgData name="Wick, Felix" userId="85efb633-acf6-425d-a271-4f136bfa2fb0" providerId="ADAL" clId="{58261546-EBC2-4117-AD23-4BAE8C5BF1F2}" dt="2025-02-11T12:46:14.860" v="5191" actId="20577"/>
          <ac:spMkLst>
            <pc:docMk/>
            <pc:sldMk cId="215435048" sldId="288"/>
            <ac:spMk id="4" creationId="{B1DDCDF0-9101-016B-0914-C90A613246A9}"/>
          </ac:spMkLst>
        </pc:spChg>
        <pc:picChg chg="add mod">
          <ac:chgData name="Wick, Felix" userId="85efb633-acf6-425d-a271-4f136bfa2fb0" providerId="ADAL" clId="{58261546-EBC2-4117-AD23-4BAE8C5BF1F2}" dt="2025-02-02T09:16:01.624" v="1116" actId="1076"/>
          <ac:picMkLst>
            <pc:docMk/>
            <pc:sldMk cId="215435048" sldId="288"/>
            <ac:picMk id="6" creationId="{A048A148-4040-E419-BDBA-D72AA0665729}"/>
          </ac:picMkLst>
        </pc:picChg>
        <pc:cxnChg chg="add mod">
          <ac:chgData name="Wick, Felix" userId="85efb633-acf6-425d-a271-4f136bfa2fb0" providerId="ADAL" clId="{58261546-EBC2-4117-AD23-4BAE8C5BF1F2}" dt="2025-02-11T12:45:53.817" v="5156" actId="14100"/>
          <ac:cxnSpMkLst>
            <pc:docMk/>
            <pc:sldMk cId="215435048" sldId="288"/>
            <ac:cxnSpMk id="8" creationId="{C6F873F5-3C11-C7C3-7B5B-F84DA8399B4C}"/>
          </ac:cxnSpMkLst>
        </pc:cxnChg>
      </pc:sldChg>
      <pc:sldChg chg="addSp delSp modSp new mod modClrScheme chgLayout">
        <pc:chgData name="Wick, Felix" userId="85efb633-acf6-425d-a271-4f136bfa2fb0" providerId="ADAL" clId="{58261546-EBC2-4117-AD23-4BAE8C5BF1F2}" dt="2025-02-12T08:10:16.525" v="9427" actId="1036"/>
        <pc:sldMkLst>
          <pc:docMk/>
          <pc:sldMk cId="3676444629" sldId="289"/>
        </pc:sldMkLst>
        <pc:spChg chg="mod ord">
          <ac:chgData name="Wick, Felix" userId="85efb633-acf6-425d-a271-4f136bfa2fb0" providerId="ADAL" clId="{58261546-EBC2-4117-AD23-4BAE8C5BF1F2}" dt="2025-02-10T21:34:59.773" v="4941" actId="20577"/>
          <ac:spMkLst>
            <pc:docMk/>
            <pc:sldMk cId="3676444629" sldId="289"/>
            <ac:spMk id="2" creationId="{9577CF72-8073-7AC3-06DC-1EE30C8EEA07}"/>
          </ac:spMkLst>
        </pc:spChg>
        <pc:spChg chg="mod ord">
          <ac:chgData name="Wick, Felix" userId="85efb633-acf6-425d-a271-4f136bfa2fb0" providerId="ADAL" clId="{58261546-EBC2-4117-AD23-4BAE8C5BF1F2}" dt="2025-02-03T12:39:52.894" v="3697" actId="700"/>
          <ac:spMkLst>
            <pc:docMk/>
            <pc:sldMk cId="3676444629" sldId="289"/>
            <ac:spMk id="4" creationId="{44750AFE-B93D-9C36-6379-F330B91DAE68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5" creationId="{F5EAD90E-0E99-7E8C-A3B1-E4B9746945E9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13" creationId="{FA203666-8D5F-996C-7E07-BA93C0337F47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14" creationId="{88E90263-0614-9B13-17C6-308BC74C6CA3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15" creationId="{3BA13C14-5399-F618-8A39-234451979616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16" creationId="{D05DCA10-71FD-9235-3BF6-13B40C738D3B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17" creationId="{EC87C3DD-36B1-1F37-D6AB-1B958F9B6C9B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23" creationId="{3738886C-A058-1234-8C43-26CA6967433D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24" creationId="{8E30A987-0D37-443C-9E9B-15F51133322D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25" creationId="{FE80EDCC-E833-8F66-61AB-FAF69B3B7BB4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26" creationId="{DA00E09D-DD6F-2EFA-2F25-C292469F6719}"/>
          </ac:spMkLst>
        </pc:spChg>
        <pc:picChg chg="add mod">
          <ac:chgData name="Wick, Felix" userId="85efb633-acf6-425d-a271-4f136bfa2fb0" providerId="ADAL" clId="{58261546-EBC2-4117-AD23-4BAE8C5BF1F2}" dt="2025-02-12T08:10:16.525" v="9427" actId="1036"/>
          <ac:picMkLst>
            <pc:docMk/>
            <pc:sldMk cId="3676444629" sldId="289"/>
            <ac:picMk id="12" creationId="{063D863A-3074-D455-681C-AD199603920D}"/>
          </ac:picMkLst>
        </pc:picChg>
        <pc:picChg chg="add mod">
          <ac:chgData name="Wick, Felix" userId="85efb633-acf6-425d-a271-4f136bfa2fb0" providerId="ADAL" clId="{58261546-EBC2-4117-AD23-4BAE8C5BF1F2}" dt="2025-02-12T08:10:16.525" v="9427" actId="1036"/>
          <ac:picMkLst>
            <pc:docMk/>
            <pc:sldMk cId="3676444629" sldId="289"/>
            <ac:picMk id="20" creationId="{D1112177-1FA6-3E41-BC73-E2EE1FF7830D}"/>
          </ac:picMkLst>
        </pc:picChg>
        <pc:picChg chg="add mod">
          <ac:chgData name="Wick, Felix" userId="85efb633-acf6-425d-a271-4f136bfa2fb0" providerId="ADAL" clId="{58261546-EBC2-4117-AD23-4BAE8C5BF1F2}" dt="2025-02-12T08:10:16.525" v="9427" actId="1036"/>
          <ac:picMkLst>
            <pc:docMk/>
            <pc:sldMk cId="3676444629" sldId="289"/>
            <ac:picMk id="22" creationId="{66D0C992-1F43-B771-F8B5-452CAF5CEBFA}"/>
          </ac:picMkLst>
        </pc:picChg>
      </pc:sldChg>
      <pc:sldChg chg="addSp delSp modSp new del mod">
        <pc:chgData name="Wick, Felix" userId="85efb633-acf6-425d-a271-4f136bfa2fb0" providerId="ADAL" clId="{58261546-EBC2-4117-AD23-4BAE8C5BF1F2}" dt="2025-02-03T09:48:31.159" v="2755" actId="47"/>
        <pc:sldMkLst>
          <pc:docMk/>
          <pc:sldMk cId="1733630890" sldId="290"/>
        </pc:sldMkLst>
      </pc:sldChg>
      <pc:sldChg chg="addSp delSp modSp new add del mod ord">
        <pc:chgData name="Wick, Felix" userId="85efb633-acf6-425d-a271-4f136bfa2fb0" providerId="ADAL" clId="{58261546-EBC2-4117-AD23-4BAE8C5BF1F2}" dt="2025-01-31T14:23:35.099" v="497" actId="47"/>
        <pc:sldMkLst>
          <pc:docMk/>
          <pc:sldMk cId="4220741753" sldId="290"/>
        </pc:sldMkLst>
      </pc:sldChg>
      <pc:sldChg chg="addSp delSp modSp new mod ord modClrScheme chgLayout">
        <pc:chgData name="Wick, Felix" userId="85efb633-acf6-425d-a271-4f136bfa2fb0" providerId="ADAL" clId="{58261546-EBC2-4117-AD23-4BAE8C5BF1F2}" dt="2025-02-11T21:39:54.231" v="8449" actId="1037"/>
        <pc:sldMkLst>
          <pc:docMk/>
          <pc:sldMk cId="2782080632" sldId="291"/>
        </pc:sldMkLst>
        <pc:spChg chg="add mod ord">
          <ac:chgData name="Wick, Felix" userId="85efb633-acf6-425d-a271-4f136bfa2fb0" providerId="ADAL" clId="{58261546-EBC2-4117-AD23-4BAE8C5BF1F2}" dt="2025-02-03T12:46:18.457" v="3933" actId="20577"/>
          <ac:spMkLst>
            <pc:docMk/>
            <pc:sldMk cId="2782080632" sldId="291"/>
            <ac:spMk id="2" creationId="{1552E91A-2719-CEA8-7407-981FE223071A}"/>
          </ac:spMkLst>
        </pc:spChg>
        <pc:spChg chg="add mod ord">
          <ac:chgData name="Wick, Felix" userId="85efb633-acf6-425d-a271-4f136bfa2fb0" providerId="ADAL" clId="{58261546-EBC2-4117-AD23-4BAE8C5BF1F2}" dt="2025-02-11T21:39:37.585" v="8440" actId="167"/>
          <ac:spMkLst>
            <pc:docMk/>
            <pc:sldMk cId="2782080632" sldId="291"/>
            <ac:spMk id="3" creationId="{952526FE-0A95-F5CF-42FF-54483CEC4D8E}"/>
          </ac:spMkLst>
        </pc:spChg>
        <pc:spChg chg="mod ord">
          <ac:chgData name="Wick, Felix" userId="85efb633-acf6-425d-a271-4f136bfa2fb0" providerId="ADAL" clId="{58261546-EBC2-4117-AD23-4BAE8C5BF1F2}" dt="2025-02-03T12:39:21.936" v="3695" actId="700"/>
          <ac:spMkLst>
            <pc:docMk/>
            <pc:sldMk cId="2782080632" sldId="291"/>
            <ac:spMk id="4" creationId="{EC984694-3F21-7FE7-742A-180BA030EEDF}"/>
          </ac:spMkLst>
        </pc:spChg>
        <pc:spChg chg="add mod">
          <ac:chgData name="Wick, Felix" userId="85efb633-acf6-425d-a271-4f136bfa2fb0" providerId="ADAL" clId="{58261546-EBC2-4117-AD23-4BAE8C5BF1F2}" dt="2025-02-11T21:38:55.320" v="8437" actId="1035"/>
          <ac:spMkLst>
            <pc:docMk/>
            <pc:sldMk cId="2782080632" sldId="291"/>
            <ac:spMk id="5" creationId="{4B7E4652-2891-B8F6-9F25-E40DC6B0B765}"/>
          </ac:spMkLst>
        </pc:spChg>
        <pc:picChg chg="add mod ord">
          <ac:chgData name="Wick, Felix" userId="85efb633-acf6-425d-a271-4f136bfa2fb0" providerId="ADAL" clId="{58261546-EBC2-4117-AD23-4BAE8C5BF1F2}" dt="2025-02-11T21:39:54.231" v="8449" actId="1037"/>
          <ac:picMkLst>
            <pc:docMk/>
            <pc:sldMk cId="2782080632" sldId="291"/>
            <ac:picMk id="7" creationId="{C840774C-1D51-95C7-0664-6C870520A51E}"/>
          </ac:picMkLst>
        </pc:picChg>
      </pc:sldChg>
      <pc:sldChg chg="addSp delSp modSp new add del mod modClrScheme chgLayout">
        <pc:chgData name="Wick, Felix" userId="85efb633-acf6-425d-a271-4f136bfa2fb0" providerId="ADAL" clId="{58261546-EBC2-4117-AD23-4BAE8C5BF1F2}" dt="2025-02-12T07:08:28.078" v="9339" actId="255"/>
        <pc:sldMkLst>
          <pc:docMk/>
          <pc:sldMk cId="2430539881" sldId="292"/>
        </pc:sldMkLst>
        <pc:spChg chg="mod ord">
          <ac:chgData name="Wick, Felix" userId="85efb633-acf6-425d-a271-4f136bfa2fb0" providerId="ADAL" clId="{58261546-EBC2-4117-AD23-4BAE8C5BF1F2}" dt="2025-02-12T06:38:47.641" v="8580" actId="700"/>
          <ac:spMkLst>
            <pc:docMk/>
            <pc:sldMk cId="2430539881" sldId="292"/>
            <ac:spMk id="4" creationId="{BE88813C-C45B-C39A-61EA-47B54EBDF3AF}"/>
          </ac:spMkLst>
        </pc:spChg>
        <pc:spChg chg="add del mod ord">
          <ac:chgData name="Wick, Felix" userId="85efb633-acf6-425d-a271-4f136bfa2fb0" providerId="ADAL" clId="{58261546-EBC2-4117-AD23-4BAE8C5BF1F2}" dt="2025-02-12T07:07:42.430" v="9326" actId="20577"/>
          <ac:spMkLst>
            <pc:docMk/>
            <pc:sldMk cId="2430539881" sldId="292"/>
            <ac:spMk id="5" creationId="{ADA11347-5415-6F07-B2F3-493D035BEBB5}"/>
          </ac:spMkLst>
        </pc:spChg>
        <pc:spChg chg="add mod">
          <ac:chgData name="Wick, Felix" userId="85efb633-acf6-425d-a271-4f136bfa2fb0" providerId="ADAL" clId="{58261546-EBC2-4117-AD23-4BAE8C5BF1F2}" dt="2025-02-12T07:06:48.070" v="9270" actId="20577"/>
          <ac:spMkLst>
            <pc:docMk/>
            <pc:sldMk cId="2430539881" sldId="292"/>
            <ac:spMk id="6" creationId="{7E554F38-2936-C253-4EFC-A5004F892420}"/>
          </ac:spMkLst>
        </pc:spChg>
        <pc:spChg chg="add mod">
          <ac:chgData name="Wick, Felix" userId="85efb633-acf6-425d-a271-4f136bfa2fb0" providerId="ADAL" clId="{58261546-EBC2-4117-AD23-4BAE8C5BF1F2}" dt="2025-02-12T07:08:23.321" v="9338" actId="255"/>
          <ac:spMkLst>
            <pc:docMk/>
            <pc:sldMk cId="2430539881" sldId="292"/>
            <ac:spMk id="8" creationId="{77BBFF7C-1553-5C52-F3E6-57819A8E956E}"/>
          </ac:spMkLst>
        </pc:spChg>
        <pc:spChg chg="add mod">
          <ac:chgData name="Wick, Felix" userId="85efb633-acf6-425d-a271-4f136bfa2fb0" providerId="ADAL" clId="{58261546-EBC2-4117-AD23-4BAE8C5BF1F2}" dt="2025-02-12T07:08:28.078" v="9339" actId="255"/>
          <ac:spMkLst>
            <pc:docMk/>
            <pc:sldMk cId="2430539881" sldId="292"/>
            <ac:spMk id="9" creationId="{8A213F62-7382-AA21-22A0-A5C7154EDEFB}"/>
          </ac:spMkLst>
        </pc:spChg>
        <pc:spChg chg="add mod">
          <ac:chgData name="Wick, Felix" userId="85efb633-acf6-425d-a271-4f136bfa2fb0" providerId="ADAL" clId="{58261546-EBC2-4117-AD23-4BAE8C5BF1F2}" dt="2025-02-12T07:07:08.635" v="9282" actId="255"/>
          <ac:spMkLst>
            <pc:docMk/>
            <pc:sldMk cId="2430539881" sldId="292"/>
            <ac:spMk id="20" creationId="{E963FD3A-E1CF-1D71-B44D-E080622BE9D8}"/>
          </ac:spMkLst>
        </pc:spChg>
        <pc:spChg chg="add mod">
          <ac:chgData name="Wick, Felix" userId="85efb633-acf6-425d-a271-4f136bfa2fb0" providerId="ADAL" clId="{58261546-EBC2-4117-AD23-4BAE8C5BF1F2}" dt="2025-02-12T07:08:19.861" v="9337" actId="1076"/>
          <ac:spMkLst>
            <pc:docMk/>
            <pc:sldMk cId="2430539881" sldId="292"/>
            <ac:spMk id="22" creationId="{35815F65-61F3-9CA0-CFA0-6AA7AC72D243}"/>
          </ac:spMkLst>
        </pc:spChg>
        <pc:picChg chg="add mod">
          <ac:chgData name="Wick, Felix" userId="85efb633-acf6-425d-a271-4f136bfa2fb0" providerId="ADAL" clId="{58261546-EBC2-4117-AD23-4BAE8C5BF1F2}" dt="2025-02-12T07:05:10.136" v="9211" actId="14100"/>
          <ac:picMkLst>
            <pc:docMk/>
            <pc:sldMk cId="2430539881" sldId="292"/>
            <ac:picMk id="7" creationId="{9E7CC4AE-E62C-5702-A435-63C1EB7E1893}"/>
          </ac:picMkLst>
        </pc:picChg>
        <pc:picChg chg="add mod">
          <ac:chgData name="Wick, Felix" userId="85efb633-acf6-425d-a271-4f136bfa2fb0" providerId="ADAL" clId="{58261546-EBC2-4117-AD23-4BAE8C5BF1F2}" dt="2025-02-12T07:07:12.734" v="9284" actId="1035"/>
          <ac:picMkLst>
            <pc:docMk/>
            <pc:sldMk cId="2430539881" sldId="292"/>
            <ac:picMk id="14" creationId="{F5340DD2-AE32-C492-E7AE-1B525919EEB9}"/>
          </ac:picMkLst>
        </pc:picChg>
        <pc:cxnChg chg="add mod">
          <ac:chgData name="Wick, Felix" userId="85efb633-acf6-425d-a271-4f136bfa2fb0" providerId="ADAL" clId="{58261546-EBC2-4117-AD23-4BAE8C5BF1F2}" dt="2025-02-12T07:05:26.812" v="9214" actId="14100"/>
          <ac:cxnSpMkLst>
            <pc:docMk/>
            <pc:sldMk cId="2430539881" sldId="292"/>
            <ac:cxnSpMk id="11" creationId="{78FB6372-9B0A-33A2-362E-0610772611E1}"/>
          </ac:cxnSpMkLst>
        </pc:cxnChg>
      </pc:sldChg>
      <pc:sldChg chg="addSp delSp modSp new mod modClrScheme chgLayout">
        <pc:chgData name="Wick, Felix" userId="85efb633-acf6-425d-a271-4f136bfa2fb0" providerId="ADAL" clId="{58261546-EBC2-4117-AD23-4BAE8C5BF1F2}" dt="2025-02-12T07:08:42.447" v="9341" actId="255"/>
        <pc:sldMkLst>
          <pc:docMk/>
          <pc:sldMk cId="962149203" sldId="293"/>
        </pc:sldMkLst>
        <pc:spChg chg="add del mod ord">
          <ac:chgData name="Wick, Felix" userId="85efb633-acf6-425d-a271-4f136bfa2fb0" providerId="ADAL" clId="{58261546-EBC2-4117-AD23-4BAE8C5BF1F2}" dt="2025-02-12T06:44:16.938" v="8654" actId="20577"/>
          <ac:spMkLst>
            <pc:docMk/>
            <pc:sldMk cId="962149203" sldId="293"/>
            <ac:spMk id="2" creationId="{5BAB2522-6059-4F61-3BCB-A69C76FDE9FC}"/>
          </ac:spMkLst>
        </pc:spChg>
        <pc:spChg chg="mod ord">
          <ac:chgData name="Wick, Felix" userId="85efb633-acf6-425d-a271-4f136bfa2fb0" providerId="ADAL" clId="{58261546-EBC2-4117-AD23-4BAE8C5BF1F2}" dt="2025-02-12T06:43:18.072" v="8618" actId="700"/>
          <ac:spMkLst>
            <pc:docMk/>
            <pc:sldMk cId="962149203" sldId="293"/>
            <ac:spMk id="3" creationId="{AFD2CBB7-A3A4-5EA9-A173-A43F73209D63}"/>
          </ac:spMkLst>
        </pc:spChg>
        <pc:spChg chg="add mod">
          <ac:chgData name="Wick, Felix" userId="85efb633-acf6-425d-a271-4f136bfa2fb0" providerId="ADAL" clId="{58261546-EBC2-4117-AD23-4BAE8C5BF1F2}" dt="2025-02-12T07:08:38.301" v="9340" actId="255"/>
          <ac:spMkLst>
            <pc:docMk/>
            <pc:sldMk cId="962149203" sldId="293"/>
            <ac:spMk id="6" creationId="{C934D428-4994-3C6B-41BE-C1EE669CE180}"/>
          </ac:spMkLst>
        </pc:spChg>
        <pc:spChg chg="add mod">
          <ac:chgData name="Wick, Felix" userId="85efb633-acf6-425d-a271-4f136bfa2fb0" providerId="ADAL" clId="{58261546-EBC2-4117-AD23-4BAE8C5BF1F2}" dt="2025-02-12T07:08:42.447" v="9341" actId="255"/>
          <ac:spMkLst>
            <pc:docMk/>
            <pc:sldMk cId="962149203" sldId="293"/>
            <ac:spMk id="7" creationId="{BFA485DD-2A02-23EA-0884-932458D2B4FD}"/>
          </ac:spMkLst>
        </pc:spChg>
        <pc:spChg chg="add mod">
          <ac:chgData name="Wick, Felix" userId="85efb633-acf6-425d-a271-4f136bfa2fb0" providerId="ADAL" clId="{58261546-EBC2-4117-AD23-4BAE8C5BF1F2}" dt="2025-02-12T06:53:46.607" v="8973" actId="1036"/>
          <ac:spMkLst>
            <pc:docMk/>
            <pc:sldMk cId="962149203" sldId="293"/>
            <ac:spMk id="9" creationId="{BFAB49B1-34BF-FDFA-D5EC-8DB3FD574242}"/>
          </ac:spMkLst>
        </pc:spChg>
        <pc:picChg chg="add mod">
          <ac:chgData name="Wick, Felix" userId="85efb633-acf6-425d-a271-4f136bfa2fb0" providerId="ADAL" clId="{58261546-EBC2-4117-AD23-4BAE8C5BF1F2}" dt="2025-02-12T06:48:09.751" v="8726" actId="1076"/>
          <ac:picMkLst>
            <pc:docMk/>
            <pc:sldMk cId="962149203" sldId="293"/>
            <ac:picMk id="5" creationId="{CFF8BD4C-8A88-946D-CE08-8B065B975AC8}"/>
          </ac:picMkLst>
        </pc:picChg>
        <pc:picChg chg="add mod">
          <ac:chgData name="Wick, Felix" userId="85efb633-acf6-425d-a271-4f136bfa2fb0" providerId="ADAL" clId="{58261546-EBC2-4117-AD23-4BAE8C5BF1F2}" dt="2025-02-12T06:53:46.607" v="8973" actId="1036"/>
          <ac:picMkLst>
            <pc:docMk/>
            <pc:sldMk cId="962149203" sldId="293"/>
            <ac:picMk id="8" creationId="{D0F052F8-A66F-C4CA-CE08-0EB43F0B0E37}"/>
          </ac:picMkLst>
        </pc:picChg>
      </pc:sldChg>
      <pc:sldChg chg="addSp delSp modSp new del mod modClrScheme chgLayout">
        <pc:chgData name="Wick, Felix" userId="85efb633-acf6-425d-a271-4f136bfa2fb0" providerId="ADAL" clId="{58261546-EBC2-4117-AD23-4BAE8C5BF1F2}" dt="2025-02-04T12:12:44.888" v="4229" actId="2696"/>
        <pc:sldMkLst>
          <pc:docMk/>
          <pc:sldMk cId="2437591423" sldId="294"/>
        </pc:sldMkLst>
      </pc:sldChg>
      <pc:sldChg chg="addSp modSp new mod ord">
        <pc:chgData name="Wick, Felix" userId="85efb633-acf6-425d-a271-4f136bfa2fb0" providerId="ADAL" clId="{58261546-EBC2-4117-AD23-4BAE8C5BF1F2}" dt="2025-02-11T20:39:47.199" v="7581" actId="1076"/>
        <pc:sldMkLst>
          <pc:docMk/>
          <pc:sldMk cId="2502711750" sldId="295"/>
        </pc:sldMkLst>
        <pc:spChg chg="mod">
          <ac:chgData name="Wick, Felix" userId="85efb633-acf6-425d-a271-4f136bfa2fb0" providerId="ADAL" clId="{58261546-EBC2-4117-AD23-4BAE8C5BF1F2}" dt="2025-02-11T20:39:21.851" v="7575" actId="20577"/>
          <ac:spMkLst>
            <pc:docMk/>
            <pc:sldMk cId="2502711750" sldId="295"/>
            <ac:spMk id="2" creationId="{AD37C65A-A7E0-8C05-8FC3-5B2A47E0F5EE}"/>
          </ac:spMkLst>
        </pc:spChg>
        <pc:spChg chg="mod">
          <ac:chgData name="Wick, Felix" userId="85efb633-acf6-425d-a271-4f136bfa2fb0" providerId="ADAL" clId="{58261546-EBC2-4117-AD23-4BAE8C5BF1F2}" dt="2025-02-11T20:38:54.466" v="7571" actId="20577"/>
          <ac:spMkLst>
            <pc:docMk/>
            <pc:sldMk cId="2502711750" sldId="295"/>
            <ac:spMk id="3" creationId="{6217D8A6-3800-4568-ED4A-10FA5F644979}"/>
          </ac:spMkLst>
        </pc:spChg>
        <pc:picChg chg="add mod">
          <ac:chgData name="Wick, Felix" userId="85efb633-acf6-425d-a271-4f136bfa2fb0" providerId="ADAL" clId="{58261546-EBC2-4117-AD23-4BAE8C5BF1F2}" dt="2025-02-11T20:39:47.199" v="7581" actId="1076"/>
          <ac:picMkLst>
            <pc:docMk/>
            <pc:sldMk cId="2502711750" sldId="295"/>
            <ac:picMk id="7" creationId="{A2C395B6-C983-FC64-7482-9F2468843514}"/>
          </ac:picMkLst>
        </pc:picChg>
      </pc:sldChg>
      <pc:sldChg chg="modSp new del mod ord">
        <pc:chgData name="Wick, Felix" userId="85efb633-acf6-425d-a271-4f136bfa2fb0" providerId="ADAL" clId="{58261546-EBC2-4117-AD23-4BAE8C5BF1F2}" dt="2025-02-04T12:11:26.275" v="4189" actId="47"/>
        <pc:sldMkLst>
          <pc:docMk/>
          <pc:sldMk cId="2076009324" sldId="296"/>
        </pc:sldMkLst>
      </pc:sldChg>
      <pc:sldChg chg="addSp modSp new mod">
        <pc:chgData name="Wick, Felix" userId="85efb633-acf6-425d-a271-4f136bfa2fb0" providerId="ADAL" clId="{58261546-EBC2-4117-AD23-4BAE8C5BF1F2}" dt="2025-02-12T09:26:11.259" v="9816" actId="20577"/>
        <pc:sldMkLst>
          <pc:docMk/>
          <pc:sldMk cId="3899857859" sldId="297"/>
        </pc:sldMkLst>
        <pc:spChg chg="mod">
          <ac:chgData name="Wick, Felix" userId="85efb633-acf6-425d-a271-4f136bfa2fb0" providerId="ADAL" clId="{58261546-EBC2-4117-AD23-4BAE8C5BF1F2}" dt="2025-02-03T12:32:29.218" v="3601" actId="20577"/>
          <ac:spMkLst>
            <pc:docMk/>
            <pc:sldMk cId="3899857859" sldId="297"/>
            <ac:spMk id="2" creationId="{9B22AAD0-FDDB-50F6-60B9-41E062C315F4}"/>
          </ac:spMkLst>
        </pc:spChg>
        <pc:spChg chg="mod">
          <ac:chgData name="Wick, Felix" userId="85efb633-acf6-425d-a271-4f136bfa2fb0" providerId="ADAL" clId="{58261546-EBC2-4117-AD23-4BAE8C5BF1F2}" dt="2025-02-12T09:26:11.259" v="9816" actId="20577"/>
          <ac:spMkLst>
            <pc:docMk/>
            <pc:sldMk cId="3899857859" sldId="297"/>
            <ac:spMk id="3" creationId="{8973B87E-1A9B-C4FC-957A-304858D8A84E}"/>
          </ac:spMkLst>
        </pc:spChg>
        <pc:spChg chg="add mod">
          <ac:chgData name="Wick, Felix" userId="85efb633-acf6-425d-a271-4f136bfa2fb0" providerId="ADAL" clId="{58261546-EBC2-4117-AD23-4BAE8C5BF1F2}" dt="2025-02-12T09:23:16.837" v="9756" actId="255"/>
          <ac:spMkLst>
            <pc:docMk/>
            <pc:sldMk cId="3899857859" sldId="297"/>
            <ac:spMk id="7" creationId="{17AB7DCB-6A65-98B2-548B-FDF45FB9031F}"/>
          </ac:spMkLst>
        </pc:spChg>
        <pc:spChg chg="add mod">
          <ac:chgData name="Wick, Felix" userId="85efb633-acf6-425d-a271-4f136bfa2fb0" providerId="ADAL" clId="{58261546-EBC2-4117-AD23-4BAE8C5BF1F2}" dt="2025-02-12T09:24:29.970" v="9768" actId="1076"/>
          <ac:spMkLst>
            <pc:docMk/>
            <pc:sldMk cId="3899857859" sldId="297"/>
            <ac:spMk id="8" creationId="{C46A6FF3-9BBE-6C25-28AF-4EBDB52BE1F6}"/>
          </ac:spMkLst>
        </pc:spChg>
        <pc:picChg chg="add mod">
          <ac:chgData name="Wick, Felix" userId="85efb633-acf6-425d-a271-4f136bfa2fb0" providerId="ADAL" clId="{58261546-EBC2-4117-AD23-4BAE8C5BF1F2}" dt="2025-02-12T08:56:28.404" v="9432" actId="1076"/>
          <ac:picMkLst>
            <pc:docMk/>
            <pc:sldMk cId="3899857859" sldId="297"/>
            <ac:picMk id="6" creationId="{5824C489-2043-2226-6F0E-96E1CAC190CA}"/>
          </ac:picMkLst>
        </pc:picChg>
        <pc:cxnChg chg="add mod">
          <ac:chgData name="Wick, Felix" userId="85efb633-acf6-425d-a271-4f136bfa2fb0" providerId="ADAL" clId="{58261546-EBC2-4117-AD23-4BAE8C5BF1F2}" dt="2025-02-12T09:24:32.515" v="9769" actId="14100"/>
          <ac:cxnSpMkLst>
            <pc:docMk/>
            <pc:sldMk cId="3899857859" sldId="297"/>
            <ac:cxnSpMk id="10" creationId="{BEEC29F7-0FDE-A3C1-DE3D-B27A9FAD4D66}"/>
          </ac:cxnSpMkLst>
        </pc:cxnChg>
      </pc:sldChg>
      <pc:sldChg chg="addSp delSp modSp new mod modClrScheme chgLayout">
        <pc:chgData name="Wick, Felix" userId="85efb633-acf6-425d-a271-4f136bfa2fb0" providerId="ADAL" clId="{58261546-EBC2-4117-AD23-4BAE8C5BF1F2}" dt="2025-02-11T13:49:55.651" v="5758" actId="1038"/>
        <pc:sldMkLst>
          <pc:docMk/>
          <pc:sldMk cId="2462676834" sldId="298"/>
        </pc:sldMkLst>
        <pc:spChg chg="mod ord">
          <ac:chgData name="Wick, Felix" userId="85efb633-acf6-425d-a271-4f136bfa2fb0" providerId="ADAL" clId="{58261546-EBC2-4117-AD23-4BAE8C5BF1F2}" dt="2025-02-11T13:41:37.188" v="5598" actId="14100"/>
          <ac:spMkLst>
            <pc:docMk/>
            <pc:sldMk cId="2462676834" sldId="298"/>
            <ac:spMk id="3" creationId="{C1E21F61-6FBE-F426-8427-418A0575BBAD}"/>
          </ac:spMkLst>
        </pc:spChg>
        <pc:spChg chg="mod ord">
          <ac:chgData name="Wick, Felix" userId="85efb633-acf6-425d-a271-4f136bfa2fb0" providerId="ADAL" clId="{58261546-EBC2-4117-AD23-4BAE8C5BF1F2}" dt="2025-02-11T13:41:21.785" v="5594" actId="700"/>
          <ac:spMkLst>
            <pc:docMk/>
            <pc:sldMk cId="2462676834" sldId="298"/>
            <ac:spMk id="4" creationId="{EAA0571E-E4E2-1E13-69DA-95FC3CCD991A}"/>
          </ac:spMkLst>
        </pc:spChg>
        <pc:spChg chg="add mod ord">
          <ac:chgData name="Wick, Felix" userId="85efb633-acf6-425d-a271-4f136bfa2fb0" providerId="ADAL" clId="{58261546-EBC2-4117-AD23-4BAE8C5BF1F2}" dt="2025-02-11T13:49:46.148" v="5740" actId="20577"/>
          <ac:spMkLst>
            <pc:docMk/>
            <pc:sldMk cId="2462676834" sldId="298"/>
            <ac:spMk id="8" creationId="{61638D4A-849B-C231-6732-618C6F1F8E12}"/>
          </ac:spMkLst>
        </pc:spChg>
        <pc:picChg chg="add mod">
          <ac:chgData name="Wick, Felix" userId="85efb633-acf6-425d-a271-4f136bfa2fb0" providerId="ADAL" clId="{58261546-EBC2-4117-AD23-4BAE8C5BF1F2}" dt="2025-02-11T13:49:55.651" v="5758" actId="1038"/>
          <ac:picMkLst>
            <pc:docMk/>
            <pc:sldMk cId="2462676834" sldId="298"/>
            <ac:picMk id="10" creationId="{6519AC5F-CCCF-3802-561A-791C876F33B6}"/>
          </ac:picMkLst>
        </pc:picChg>
        <pc:picChg chg="add mod">
          <ac:chgData name="Wick, Felix" userId="85efb633-acf6-425d-a271-4f136bfa2fb0" providerId="ADAL" clId="{58261546-EBC2-4117-AD23-4BAE8C5BF1F2}" dt="2025-02-11T13:49:55.651" v="5758" actId="1038"/>
          <ac:picMkLst>
            <pc:docMk/>
            <pc:sldMk cId="2462676834" sldId="298"/>
            <ac:picMk id="12" creationId="{363D6A4E-D210-4F78-CBEA-8A49EF7CF744}"/>
          </ac:picMkLst>
        </pc:picChg>
        <pc:picChg chg="add mod">
          <ac:chgData name="Wick, Felix" userId="85efb633-acf6-425d-a271-4f136bfa2fb0" providerId="ADAL" clId="{58261546-EBC2-4117-AD23-4BAE8C5BF1F2}" dt="2025-02-11T13:49:55.651" v="5758" actId="1038"/>
          <ac:picMkLst>
            <pc:docMk/>
            <pc:sldMk cId="2462676834" sldId="298"/>
            <ac:picMk id="14" creationId="{A7C5C685-9307-E7D4-D46D-A7CC928539AA}"/>
          </ac:picMkLst>
        </pc:picChg>
      </pc:sldChg>
      <pc:sldChg chg="new del">
        <pc:chgData name="Wick, Felix" userId="85efb633-acf6-425d-a271-4f136bfa2fb0" providerId="ADAL" clId="{58261546-EBC2-4117-AD23-4BAE8C5BF1F2}" dt="2025-02-03T12:39:17.614" v="3694" actId="680"/>
        <pc:sldMkLst>
          <pc:docMk/>
          <pc:sldMk cId="935404120" sldId="299"/>
        </pc:sldMkLst>
      </pc:sldChg>
      <pc:sldChg chg="addSp delSp modSp new mod ord modClrScheme chgLayout">
        <pc:chgData name="Wick, Felix" userId="85efb633-acf6-425d-a271-4f136bfa2fb0" providerId="ADAL" clId="{58261546-EBC2-4117-AD23-4BAE8C5BF1F2}" dt="2025-02-13T08:51:01.667" v="13141" actId="20577"/>
        <pc:sldMkLst>
          <pc:docMk/>
          <pc:sldMk cId="4258187531" sldId="299"/>
        </pc:sldMkLst>
        <pc:spChg chg="mod ord">
          <ac:chgData name="Wick, Felix" userId="85efb633-acf6-425d-a271-4f136bfa2fb0" providerId="ADAL" clId="{58261546-EBC2-4117-AD23-4BAE8C5BF1F2}" dt="2025-02-13T08:51:01.667" v="13141" actId="20577"/>
          <ac:spMkLst>
            <pc:docMk/>
            <pc:sldMk cId="4258187531" sldId="299"/>
            <ac:spMk id="2" creationId="{572A10A1-939C-A7FE-AE7B-F98A71EEF706}"/>
          </ac:spMkLst>
        </pc:spChg>
        <pc:spChg chg="mod ord">
          <ac:chgData name="Wick, Felix" userId="85efb633-acf6-425d-a271-4f136bfa2fb0" providerId="ADAL" clId="{58261546-EBC2-4117-AD23-4BAE8C5BF1F2}" dt="2025-02-12T13:51:57.833" v="11014" actId="700"/>
          <ac:spMkLst>
            <pc:docMk/>
            <pc:sldMk cId="4258187531" sldId="299"/>
            <ac:spMk id="4" creationId="{7F80D171-64A4-7317-48B9-CF83286A392D}"/>
          </ac:spMkLst>
        </pc:spChg>
        <pc:spChg chg="add mod">
          <ac:chgData name="Wick, Felix" userId="85efb633-acf6-425d-a271-4f136bfa2fb0" providerId="ADAL" clId="{58261546-EBC2-4117-AD23-4BAE8C5BF1F2}" dt="2025-02-12T14:19:51.997" v="11720" actId="1036"/>
          <ac:spMkLst>
            <pc:docMk/>
            <pc:sldMk cId="4258187531" sldId="299"/>
            <ac:spMk id="13" creationId="{897FC740-FA5A-C810-5FE0-88EBECF1DC75}"/>
          </ac:spMkLst>
        </pc:spChg>
        <pc:spChg chg="add mod">
          <ac:chgData name="Wick, Felix" userId="85efb633-acf6-425d-a271-4f136bfa2fb0" providerId="ADAL" clId="{58261546-EBC2-4117-AD23-4BAE8C5BF1F2}" dt="2025-02-12T14:02:14.412" v="11175" actId="20577"/>
          <ac:spMkLst>
            <pc:docMk/>
            <pc:sldMk cId="4258187531" sldId="299"/>
            <ac:spMk id="16" creationId="{09C854C8-1B1A-21AF-7AEF-F1C52F1B0908}"/>
          </ac:spMkLst>
        </pc:spChg>
        <pc:spChg chg="add mod">
          <ac:chgData name="Wick, Felix" userId="85efb633-acf6-425d-a271-4f136bfa2fb0" providerId="ADAL" clId="{58261546-EBC2-4117-AD23-4BAE8C5BF1F2}" dt="2025-02-12T14:22:08.664" v="11749" actId="1076"/>
          <ac:spMkLst>
            <pc:docMk/>
            <pc:sldMk cId="4258187531" sldId="299"/>
            <ac:spMk id="23" creationId="{82E5B117-1482-09A1-1F1B-BFD038C955D5}"/>
          </ac:spMkLst>
        </pc:spChg>
        <pc:spChg chg="add mod">
          <ac:chgData name="Wick, Felix" userId="85efb633-acf6-425d-a271-4f136bfa2fb0" providerId="ADAL" clId="{58261546-EBC2-4117-AD23-4BAE8C5BF1F2}" dt="2025-02-12T14:35:18.176" v="11777" actId="1035"/>
          <ac:spMkLst>
            <pc:docMk/>
            <pc:sldMk cId="4258187531" sldId="299"/>
            <ac:spMk id="24" creationId="{02597C95-D172-A914-B5F7-6550725FF381}"/>
          </ac:spMkLst>
        </pc:spChg>
        <pc:spChg chg="add mod">
          <ac:chgData name="Wick, Felix" userId="85efb633-acf6-425d-a271-4f136bfa2fb0" providerId="ADAL" clId="{58261546-EBC2-4117-AD23-4BAE8C5BF1F2}" dt="2025-02-12T14:40:17.070" v="11823" actId="1036"/>
          <ac:spMkLst>
            <pc:docMk/>
            <pc:sldMk cId="4258187531" sldId="299"/>
            <ac:spMk id="25" creationId="{931066D5-B605-F3AD-8866-6916BDC95E57}"/>
          </ac:spMkLst>
        </pc:spChg>
        <pc:spChg chg="add mod">
          <ac:chgData name="Wick, Felix" userId="85efb633-acf6-425d-a271-4f136bfa2fb0" providerId="ADAL" clId="{58261546-EBC2-4117-AD23-4BAE8C5BF1F2}" dt="2025-02-12T14:40:10.817" v="11822" actId="1038"/>
          <ac:spMkLst>
            <pc:docMk/>
            <pc:sldMk cId="4258187531" sldId="299"/>
            <ac:spMk id="26" creationId="{10949A47-DDCC-F94D-CD28-4199F2F37C87}"/>
          </ac:spMkLst>
        </pc:spChg>
        <pc:spChg chg="add mod">
          <ac:chgData name="Wick, Felix" userId="85efb633-acf6-425d-a271-4f136bfa2fb0" providerId="ADAL" clId="{58261546-EBC2-4117-AD23-4BAE8C5BF1F2}" dt="2025-02-12T14:41:02.979" v="11834" actId="1076"/>
          <ac:spMkLst>
            <pc:docMk/>
            <pc:sldMk cId="4258187531" sldId="299"/>
            <ac:spMk id="27" creationId="{3D07768F-5BC5-17F1-B38A-27DEF1039C1E}"/>
          </ac:spMkLst>
        </pc:spChg>
        <pc:spChg chg="add mod">
          <ac:chgData name="Wick, Felix" userId="85efb633-acf6-425d-a271-4f136bfa2fb0" providerId="ADAL" clId="{58261546-EBC2-4117-AD23-4BAE8C5BF1F2}" dt="2025-02-12T14:41:08.501" v="11835" actId="1037"/>
          <ac:spMkLst>
            <pc:docMk/>
            <pc:sldMk cId="4258187531" sldId="299"/>
            <ac:spMk id="28" creationId="{9817961D-F8EF-F6CD-0507-956ECAC20CE7}"/>
          </ac:spMkLst>
        </pc:spChg>
        <pc:spChg chg="add mod">
          <ac:chgData name="Wick, Felix" userId="85efb633-acf6-425d-a271-4f136bfa2fb0" providerId="ADAL" clId="{58261546-EBC2-4117-AD23-4BAE8C5BF1F2}" dt="2025-02-12T14:40:51.350" v="11832" actId="1076"/>
          <ac:spMkLst>
            <pc:docMk/>
            <pc:sldMk cId="4258187531" sldId="299"/>
            <ac:spMk id="29" creationId="{82509630-5E49-297C-0FED-8F7F533C64BA}"/>
          </ac:spMkLst>
        </pc:spChg>
        <pc:spChg chg="add mod">
          <ac:chgData name="Wick, Felix" userId="85efb633-acf6-425d-a271-4f136bfa2fb0" providerId="ADAL" clId="{58261546-EBC2-4117-AD23-4BAE8C5BF1F2}" dt="2025-02-12T14:40:43.811" v="11831" actId="1076"/>
          <ac:spMkLst>
            <pc:docMk/>
            <pc:sldMk cId="4258187531" sldId="299"/>
            <ac:spMk id="30" creationId="{8C10E573-4DE1-0CA1-8069-E2620C40E3E7}"/>
          </ac:spMkLst>
        </pc:spChg>
        <pc:spChg chg="add mod">
          <ac:chgData name="Wick, Felix" userId="85efb633-acf6-425d-a271-4f136bfa2fb0" providerId="ADAL" clId="{58261546-EBC2-4117-AD23-4BAE8C5BF1F2}" dt="2025-02-12T14:46:27.867" v="11914" actId="1036"/>
          <ac:spMkLst>
            <pc:docMk/>
            <pc:sldMk cId="4258187531" sldId="299"/>
            <ac:spMk id="31" creationId="{45BB42B2-C289-CFB3-6A0F-BEC15DD3D3B6}"/>
          </ac:spMkLst>
        </pc:spChg>
        <pc:spChg chg="add mod">
          <ac:chgData name="Wick, Felix" userId="85efb633-acf6-425d-a271-4f136bfa2fb0" providerId="ADAL" clId="{58261546-EBC2-4117-AD23-4BAE8C5BF1F2}" dt="2025-02-12T14:45:57.970" v="11907" actId="1076"/>
          <ac:spMkLst>
            <pc:docMk/>
            <pc:sldMk cId="4258187531" sldId="299"/>
            <ac:spMk id="32" creationId="{74E7629D-BB2D-7953-A38A-758B15D5D1BE}"/>
          </ac:spMkLst>
        </pc:spChg>
        <pc:spChg chg="add mod">
          <ac:chgData name="Wick, Felix" userId="85efb633-acf6-425d-a271-4f136bfa2fb0" providerId="ADAL" clId="{58261546-EBC2-4117-AD23-4BAE8C5BF1F2}" dt="2025-02-12T14:46:07.039" v="11911" actId="1038"/>
          <ac:spMkLst>
            <pc:docMk/>
            <pc:sldMk cId="4258187531" sldId="299"/>
            <ac:spMk id="33" creationId="{BB92E0B3-FBF3-288B-EC4D-2484CE48BF2C}"/>
          </ac:spMkLst>
        </pc:spChg>
        <pc:spChg chg="add mod">
          <ac:chgData name="Wick, Felix" userId="85efb633-acf6-425d-a271-4f136bfa2fb0" providerId="ADAL" clId="{58261546-EBC2-4117-AD23-4BAE8C5BF1F2}" dt="2025-02-12T14:46:34.620" v="11917" actId="1038"/>
          <ac:spMkLst>
            <pc:docMk/>
            <pc:sldMk cId="4258187531" sldId="299"/>
            <ac:spMk id="34" creationId="{15FD0BBA-6E8C-9C1C-615B-E21067568C54}"/>
          </ac:spMkLst>
        </pc:spChg>
        <pc:spChg chg="add mod">
          <ac:chgData name="Wick, Felix" userId="85efb633-acf6-425d-a271-4f136bfa2fb0" providerId="ADAL" clId="{58261546-EBC2-4117-AD23-4BAE8C5BF1F2}" dt="2025-02-12T14:47:11.757" v="11920" actId="1076"/>
          <ac:spMkLst>
            <pc:docMk/>
            <pc:sldMk cId="4258187531" sldId="299"/>
            <ac:spMk id="35" creationId="{44C39786-C410-893E-7ACB-F6B268405EB7}"/>
          </ac:spMkLst>
        </pc:spChg>
        <pc:spChg chg="add mod">
          <ac:chgData name="Wick, Felix" userId="85efb633-acf6-425d-a271-4f136bfa2fb0" providerId="ADAL" clId="{58261546-EBC2-4117-AD23-4BAE8C5BF1F2}" dt="2025-02-12T14:45:30.451" v="11903" actId="1035"/>
          <ac:spMkLst>
            <pc:docMk/>
            <pc:sldMk cId="4258187531" sldId="299"/>
            <ac:spMk id="36" creationId="{2D40B096-8529-519D-492A-75F2F5C140F4}"/>
          </ac:spMkLst>
        </pc:spChg>
        <pc:spChg chg="add mod">
          <ac:chgData name="Wick, Felix" userId="85efb633-acf6-425d-a271-4f136bfa2fb0" providerId="ADAL" clId="{58261546-EBC2-4117-AD23-4BAE8C5BF1F2}" dt="2025-02-12T14:47:21.142" v="11921" actId="1076"/>
          <ac:spMkLst>
            <pc:docMk/>
            <pc:sldMk cId="4258187531" sldId="299"/>
            <ac:spMk id="37" creationId="{F1348B5B-A9A5-91F1-1094-BBF4853CA497}"/>
          </ac:spMkLst>
        </pc:spChg>
        <pc:spChg chg="add mod">
          <ac:chgData name="Wick, Felix" userId="85efb633-acf6-425d-a271-4f136bfa2fb0" providerId="ADAL" clId="{58261546-EBC2-4117-AD23-4BAE8C5BF1F2}" dt="2025-02-12T14:44:57.424" v="11894" actId="1038"/>
          <ac:spMkLst>
            <pc:docMk/>
            <pc:sldMk cId="4258187531" sldId="299"/>
            <ac:spMk id="38" creationId="{200EDC31-884C-F733-EEF9-F3FB34156B26}"/>
          </ac:spMkLst>
        </pc:spChg>
        <pc:spChg chg="add mod">
          <ac:chgData name="Wick, Felix" userId="85efb633-acf6-425d-a271-4f136bfa2fb0" providerId="ADAL" clId="{58261546-EBC2-4117-AD23-4BAE8C5BF1F2}" dt="2025-02-12T14:48:18.886" v="11941" actId="1036"/>
          <ac:spMkLst>
            <pc:docMk/>
            <pc:sldMk cId="4258187531" sldId="299"/>
            <ac:spMk id="39" creationId="{AB5CE7B8-D6D8-351F-3BE4-5181D34A3D35}"/>
          </ac:spMkLst>
        </pc:spChg>
        <pc:spChg chg="add mod">
          <ac:chgData name="Wick, Felix" userId="85efb633-acf6-425d-a271-4f136bfa2fb0" providerId="ADAL" clId="{58261546-EBC2-4117-AD23-4BAE8C5BF1F2}" dt="2025-02-12T14:48:57.002" v="11954" actId="1035"/>
          <ac:spMkLst>
            <pc:docMk/>
            <pc:sldMk cId="4258187531" sldId="299"/>
            <ac:spMk id="40" creationId="{65732FB1-51A5-BF54-6D1E-251F9440BD2D}"/>
          </ac:spMkLst>
        </pc:spChg>
        <pc:spChg chg="add mod">
          <ac:chgData name="Wick, Felix" userId="85efb633-acf6-425d-a271-4f136bfa2fb0" providerId="ADAL" clId="{58261546-EBC2-4117-AD23-4BAE8C5BF1F2}" dt="2025-02-12T14:48:42.230" v="11948" actId="1036"/>
          <ac:spMkLst>
            <pc:docMk/>
            <pc:sldMk cId="4258187531" sldId="299"/>
            <ac:spMk id="41" creationId="{3220F0B8-C52A-5AF5-9D85-4EEE4231F930}"/>
          </ac:spMkLst>
        </pc:spChg>
        <pc:spChg chg="add mod">
          <ac:chgData name="Wick, Felix" userId="85efb633-acf6-425d-a271-4f136bfa2fb0" providerId="ADAL" clId="{58261546-EBC2-4117-AD23-4BAE8C5BF1F2}" dt="2025-02-12T14:44:41.284" v="11891" actId="1035"/>
          <ac:spMkLst>
            <pc:docMk/>
            <pc:sldMk cId="4258187531" sldId="299"/>
            <ac:spMk id="42" creationId="{F63A92FC-6FD1-AA70-F365-1846959DC5A6}"/>
          </ac:spMkLst>
        </pc:spChg>
        <pc:spChg chg="add mod">
          <ac:chgData name="Wick, Felix" userId="85efb633-acf6-425d-a271-4f136bfa2fb0" providerId="ADAL" clId="{58261546-EBC2-4117-AD23-4BAE8C5BF1F2}" dt="2025-02-12T14:48:01.950" v="11931" actId="1037"/>
          <ac:spMkLst>
            <pc:docMk/>
            <pc:sldMk cId="4258187531" sldId="299"/>
            <ac:spMk id="43" creationId="{300D3FF9-F76F-E59B-9237-F3B28293B659}"/>
          </ac:spMkLst>
        </pc:spChg>
        <pc:spChg chg="add mod">
          <ac:chgData name="Wick, Felix" userId="85efb633-acf6-425d-a271-4f136bfa2fb0" providerId="ADAL" clId="{58261546-EBC2-4117-AD23-4BAE8C5BF1F2}" dt="2025-02-12T14:48:22.424" v="11942" actId="1035"/>
          <ac:spMkLst>
            <pc:docMk/>
            <pc:sldMk cId="4258187531" sldId="299"/>
            <ac:spMk id="44" creationId="{007A1F04-1A8C-CFE0-04A3-4CFC720F8A13}"/>
          </ac:spMkLst>
        </pc:spChg>
        <pc:spChg chg="add mod">
          <ac:chgData name="Wick, Felix" userId="85efb633-acf6-425d-a271-4f136bfa2fb0" providerId="ADAL" clId="{58261546-EBC2-4117-AD23-4BAE8C5BF1F2}" dt="2025-02-12T14:43:05.862" v="11878" actId="1076"/>
          <ac:spMkLst>
            <pc:docMk/>
            <pc:sldMk cId="4258187531" sldId="299"/>
            <ac:spMk id="45" creationId="{5B54E26A-A11E-A47E-3C70-89ABD1F8AC5A}"/>
          </ac:spMkLst>
        </pc:spChg>
        <pc:spChg chg="add mod">
          <ac:chgData name="Wick, Felix" userId="85efb633-acf6-425d-a271-4f136bfa2fb0" providerId="ADAL" clId="{58261546-EBC2-4117-AD23-4BAE8C5BF1F2}" dt="2025-02-12T14:43:19.513" v="11880" actId="1038"/>
          <ac:spMkLst>
            <pc:docMk/>
            <pc:sldMk cId="4258187531" sldId="299"/>
            <ac:spMk id="46" creationId="{8866BA8F-09F6-E750-ADE4-1FCF28D2FBAF}"/>
          </ac:spMkLst>
        </pc:spChg>
        <pc:grpChg chg="add mod">
          <ac:chgData name="Wick, Felix" userId="85efb633-acf6-425d-a271-4f136bfa2fb0" providerId="ADAL" clId="{58261546-EBC2-4117-AD23-4BAE8C5BF1F2}" dt="2025-02-12T14:19:13.164" v="11702" actId="1037"/>
          <ac:grpSpMkLst>
            <pc:docMk/>
            <pc:sldMk cId="4258187531" sldId="299"/>
            <ac:grpSpMk id="9" creationId="{5A5A24F4-60D9-EC6C-ABFF-DDE642131C56}"/>
          </ac:grpSpMkLst>
        </pc:grpChg>
        <pc:picChg chg="add mod">
          <ac:chgData name="Wick, Felix" userId="85efb633-acf6-425d-a271-4f136bfa2fb0" providerId="ADAL" clId="{58261546-EBC2-4117-AD23-4BAE8C5BF1F2}" dt="2025-02-12T13:53:02.332" v="11024" actId="164"/>
          <ac:picMkLst>
            <pc:docMk/>
            <pc:sldMk cId="4258187531" sldId="299"/>
            <ac:picMk id="6" creationId="{389BF34B-7E25-7F49-1417-99ED9C40BE78}"/>
          </ac:picMkLst>
        </pc:picChg>
        <pc:picChg chg="add mod">
          <ac:chgData name="Wick, Felix" userId="85efb633-acf6-425d-a271-4f136bfa2fb0" providerId="ADAL" clId="{58261546-EBC2-4117-AD23-4BAE8C5BF1F2}" dt="2025-02-12T13:53:02.332" v="11024" actId="164"/>
          <ac:picMkLst>
            <pc:docMk/>
            <pc:sldMk cId="4258187531" sldId="299"/>
            <ac:picMk id="8" creationId="{FF3CDA77-9E13-4407-1988-F9211112B6AC}"/>
          </ac:picMkLst>
        </pc:picChg>
        <pc:picChg chg="add mod ord">
          <ac:chgData name="Wick, Felix" userId="85efb633-acf6-425d-a271-4f136bfa2fb0" providerId="ADAL" clId="{58261546-EBC2-4117-AD23-4BAE8C5BF1F2}" dt="2025-02-12T14:39:50.203" v="11812" actId="1076"/>
          <ac:picMkLst>
            <pc:docMk/>
            <pc:sldMk cId="4258187531" sldId="299"/>
            <ac:picMk id="22" creationId="{E6F99CD3-7D33-38CE-51EA-360AEE644387}"/>
          </ac:picMkLst>
        </pc:picChg>
        <pc:cxnChg chg="add mod">
          <ac:chgData name="Wick, Felix" userId="85efb633-acf6-425d-a271-4f136bfa2fb0" providerId="ADAL" clId="{58261546-EBC2-4117-AD23-4BAE8C5BF1F2}" dt="2025-02-12T14:19:13.164" v="11702" actId="1037"/>
          <ac:cxnSpMkLst>
            <pc:docMk/>
            <pc:sldMk cId="4258187531" sldId="299"/>
            <ac:cxnSpMk id="10" creationId="{FA7A12C5-482D-B513-E34E-84E952CA9E78}"/>
          </ac:cxnSpMkLst>
        </pc:cxnChg>
        <pc:cxnChg chg="add mod">
          <ac:chgData name="Wick, Felix" userId="85efb633-acf6-425d-a271-4f136bfa2fb0" providerId="ADAL" clId="{58261546-EBC2-4117-AD23-4BAE8C5BF1F2}" dt="2025-02-12T14:19:51.997" v="11720" actId="1036"/>
          <ac:cxnSpMkLst>
            <pc:docMk/>
            <pc:sldMk cId="4258187531" sldId="299"/>
            <ac:cxnSpMk id="14" creationId="{D916BD0B-8DDC-6F97-42E2-D776E27B944B}"/>
          </ac:cxnSpMkLst>
        </pc:cxnChg>
      </pc:sldChg>
      <pc:sldChg chg="modSp new del mod ord">
        <pc:chgData name="Wick, Felix" userId="85efb633-acf6-425d-a271-4f136bfa2fb0" providerId="ADAL" clId="{58261546-EBC2-4117-AD23-4BAE8C5BF1F2}" dt="2025-02-10T21:25:50.888" v="4899" actId="2696"/>
        <pc:sldMkLst>
          <pc:docMk/>
          <pc:sldMk cId="1957828342" sldId="300"/>
        </pc:sldMkLst>
      </pc:sldChg>
      <pc:sldChg chg="modSp new del mod">
        <pc:chgData name="Wick, Felix" userId="85efb633-acf6-425d-a271-4f136bfa2fb0" providerId="ADAL" clId="{58261546-EBC2-4117-AD23-4BAE8C5BF1F2}" dt="2025-02-12T10:32:14.821" v="10234" actId="47"/>
        <pc:sldMkLst>
          <pc:docMk/>
          <pc:sldMk cId="3401643978" sldId="301"/>
        </pc:sldMkLst>
      </pc:sldChg>
      <pc:sldChg chg="addSp modSp new mod ord">
        <pc:chgData name="Wick, Felix" userId="85efb633-acf6-425d-a271-4f136bfa2fb0" providerId="ADAL" clId="{58261546-EBC2-4117-AD23-4BAE8C5BF1F2}" dt="2025-02-12T13:32:22.788" v="10903" actId="20577"/>
        <pc:sldMkLst>
          <pc:docMk/>
          <pc:sldMk cId="2336806318" sldId="302"/>
        </pc:sldMkLst>
        <pc:spChg chg="mod">
          <ac:chgData name="Wick, Felix" userId="85efb633-acf6-425d-a271-4f136bfa2fb0" providerId="ADAL" clId="{58261546-EBC2-4117-AD23-4BAE8C5BF1F2}" dt="2025-02-10T12:44:43.834" v="4413" actId="20577"/>
          <ac:spMkLst>
            <pc:docMk/>
            <pc:sldMk cId="2336806318" sldId="302"/>
            <ac:spMk id="2" creationId="{079C32A0-A7C0-4603-1429-E0DA29FA9A16}"/>
          </ac:spMkLst>
        </pc:spChg>
        <pc:spChg chg="mod">
          <ac:chgData name="Wick, Felix" userId="85efb633-acf6-425d-a271-4f136bfa2fb0" providerId="ADAL" clId="{58261546-EBC2-4117-AD23-4BAE8C5BF1F2}" dt="2025-02-12T13:32:22.788" v="10903" actId="20577"/>
          <ac:spMkLst>
            <pc:docMk/>
            <pc:sldMk cId="2336806318" sldId="302"/>
            <ac:spMk id="3" creationId="{6B9BDC7F-1B61-CB11-9F38-D8BD2CC12304}"/>
          </ac:spMkLst>
        </pc:spChg>
        <pc:spChg chg="add mod">
          <ac:chgData name="Wick, Felix" userId="85efb633-acf6-425d-a271-4f136bfa2fb0" providerId="ADAL" clId="{58261546-EBC2-4117-AD23-4BAE8C5BF1F2}" dt="2025-02-12T10:27:39.866" v="10153" actId="20577"/>
          <ac:spMkLst>
            <pc:docMk/>
            <pc:sldMk cId="2336806318" sldId="302"/>
            <ac:spMk id="8" creationId="{AFE3EE7B-94DB-EC62-0194-BC9BA3BC54AF}"/>
          </ac:spMkLst>
        </pc:spChg>
        <pc:picChg chg="add mod">
          <ac:chgData name="Wick, Felix" userId="85efb633-acf6-425d-a271-4f136bfa2fb0" providerId="ADAL" clId="{58261546-EBC2-4117-AD23-4BAE8C5BF1F2}" dt="2025-02-12T10:26:29.658" v="10098" actId="1076"/>
          <ac:picMkLst>
            <pc:docMk/>
            <pc:sldMk cId="2336806318" sldId="302"/>
            <ac:picMk id="5" creationId="{35DE1FF3-042A-5B6A-415A-4306D0A8B457}"/>
          </ac:picMkLst>
        </pc:picChg>
        <pc:picChg chg="add mod">
          <ac:chgData name="Wick, Felix" userId="85efb633-acf6-425d-a271-4f136bfa2fb0" providerId="ADAL" clId="{58261546-EBC2-4117-AD23-4BAE8C5BF1F2}" dt="2025-02-12T10:26:23.924" v="10096" actId="14100"/>
          <ac:picMkLst>
            <pc:docMk/>
            <pc:sldMk cId="2336806318" sldId="302"/>
            <ac:picMk id="7" creationId="{8DFFD54C-FD4D-EA40-22AC-2ECFAACE3CC9}"/>
          </ac:picMkLst>
        </pc:picChg>
      </pc:sldChg>
      <pc:sldChg chg="addSp modSp new mod">
        <pc:chgData name="Wick, Felix" userId="85efb633-acf6-425d-a271-4f136bfa2fb0" providerId="ADAL" clId="{58261546-EBC2-4117-AD23-4BAE8C5BF1F2}" dt="2025-02-13T08:59:18.982" v="13292" actId="20577"/>
        <pc:sldMkLst>
          <pc:docMk/>
          <pc:sldMk cId="2669032726" sldId="303"/>
        </pc:sldMkLst>
        <pc:spChg chg="mod">
          <ac:chgData name="Wick, Felix" userId="85efb633-acf6-425d-a271-4f136bfa2fb0" providerId="ADAL" clId="{58261546-EBC2-4117-AD23-4BAE8C5BF1F2}" dt="2025-02-12T16:06:38.235" v="13013" actId="20577"/>
          <ac:spMkLst>
            <pc:docMk/>
            <pc:sldMk cId="2669032726" sldId="303"/>
            <ac:spMk id="2" creationId="{7A6E59D3-4804-0F54-79BA-CC977488D36C}"/>
          </ac:spMkLst>
        </pc:spChg>
        <pc:spChg chg="mod">
          <ac:chgData name="Wick, Felix" userId="85efb633-acf6-425d-a271-4f136bfa2fb0" providerId="ADAL" clId="{58261546-EBC2-4117-AD23-4BAE8C5BF1F2}" dt="2025-02-13T08:59:18.982" v="13292" actId="20577"/>
          <ac:spMkLst>
            <pc:docMk/>
            <pc:sldMk cId="2669032726" sldId="303"/>
            <ac:spMk id="3" creationId="{86E31466-C5C7-A87F-9732-FF4989E673D9}"/>
          </ac:spMkLst>
        </pc:spChg>
        <pc:picChg chg="add mod">
          <ac:chgData name="Wick, Felix" userId="85efb633-acf6-425d-a271-4f136bfa2fb0" providerId="ADAL" clId="{58261546-EBC2-4117-AD23-4BAE8C5BF1F2}" dt="2025-02-12T16:10:54.243" v="13125" actId="1076"/>
          <ac:picMkLst>
            <pc:docMk/>
            <pc:sldMk cId="2669032726" sldId="303"/>
            <ac:picMk id="6" creationId="{BDE2CBFC-633A-7295-2765-882DEBE8B4EF}"/>
          </ac:picMkLst>
        </pc:picChg>
      </pc:sldChg>
      <pc:sldChg chg="addSp delSp modSp new mod ord">
        <pc:chgData name="Wick, Felix" userId="85efb633-acf6-425d-a271-4f136bfa2fb0" providerId="ADAL" clId="{58261546-EBC2-4117-AD23-4BAE8C5BF1F2}" dt="2025-03-18T12:19:34.708" v="20341" actId="20577"/>
        <pc:sldMkLst>
          <pc:docMk/>
          <pc:sldMk cId="512281867" sldId="304"/>
        </pc:sldMkLst>
        <pc:spChg chg="mod">
          <ac:chgData name="Wick, Felix" userId="85efb633-acf6-425d-a271-4f136bfa2fb0" providerId="ADAL" clId="{58261546-EBC2-4117-AD23-4BAE8C5BF1F2}" dt="2025-02-10T15:37:36.463" v="4898" actId="20577"/>
          <ac:spMkLst>
            <pc:docMk/>
            <pc:sldMk cId="512281867" sldId="304"/>
            <ac:spMk id="2" creationId="{8D08ABD8-6776-35CB-3625-70074758AD2A}"/>
          </ac:spMkLst>
        </pc:spChg>
        <pc:spChg chg="mod">
          <ac:chgData name="Wick, Felix" userId="85efb633-acf6-425d-a271-4f136bfa2fb0" providerId="ADAL" clId="{58261546-EBC2-4117-AD23-4BAE8C5BF1F2}" dt="2025-03-18T12:19:34.708" v="20341" actId="20577"/>
          <ac:spMkLst>
            <pc:docMk/>
            <pc:sldMk cId="512281867" sldId="304"/>
            <ac:spMk id="3" creationId="{86F3E2C1-744B-FA3F-538B-42A850FC6D61}"/>
          </ac:spMkLst>
        </pc:spChg>
        <pc:spChg chg="add mod">
          <ac:chgData name="Wick, Felix" userId="85efb633-acf6-425d-a271-4f136bfa2fb0" providerId="ADAL" clId="{58261546-EBC2-4117-AD23-4BAE8C5BF1F2}" dt="2025-03-18T12:14:21.376" v="20187" actId="1035"/>
          <ac:spMkLst>
            <pc:docMk/>
            <pc:sldMk cId="512281867" sldId="304"/>
            <ac:spMk id="7" creationId="{BE4AB693-5055-7A01-B3C7-ED3736926AFD}"/>
          </ac:spMkLst>
        </pc:spChg>
        <pc:spChg chg="add mod">
          <ac:chgData name="Wick, Felix" userId="85efb633-acf6-425d-a271-4f136bfa2fb0" providerId="ADAL" clId="{58261546-EBC2-4117-AD23-4BAE8C5BF1F2}" dt="2025-03-18T12:14:21.376" v="20187" actId="1035"/>
          <ac:spMkLst>
            <pc:docMk/>
            <pc:sldMk cId="512281867" sldId="304"/>
            <ac:spMk id="8" creationId="{2A8A3E97-8116-E039-4E43-C5FA6A265E7B}"/>
          </ac:spMkLst>
        </pc:spChg>
        <pc:spChg chg="add del mod">
          <ac:chgData name="Wick, Felix" userId="85efb633-acf6-425d-a271-4f136bfa2fb0" providerId="ADAL" clId="{58261546-EBC2-4117-AD23-4BAE8C5BF1F2}" dt="2025-03-18T12:17:45.758" v="20240" actId="478"/>
          <ac:spMkLst>
            <pc:docMk/>
            <pc:sldMk cId="512281867" sldId="304"/>
            <ac:spMk id="12" creationId="{F51948EE-AE2E-7A71-F7B7-7FB1DEB1FB36}"/>
          </ac:spMkLst>
        </pc:spChg>
        <pc:picChg chg="add mod">
          <ac:chgData name="Wick, Felix" userId="85efb633-acf6-425d-a271-4f136bfa2fb0" providerId="ADAL" clId="{58261546-EBC2-4117-AD23-4BAE8C5BF1F2}" dt="2025-03-18T12:14:21.376" v="20187" actId="1035"/>
          <ac:picMkLst>
            <pc:docMk/>
            <pc:sldMk cId="512281867" sldId="304"/>
            <ac:picMk id="6" creationId="{D3D17E4D-F2B9-CEFA-0ED5-C8A0A3CB019B}"/>
          </ac:picMkLst>
        </pc:picChg>
        <pc:cxnChg chg="add mod">
          <ac:chgData name="Wick, Felix" userId="85efb633-acf6-425d-a271-4f136bfa2fb0" providerId="ADAL" clId="{58261546-EBC2-4117-AD23-4BAE8C5BF1F2}" dt="2025-03-18T12:14:29.542" v="20189" actId="14100"/>
          <ac:cxnSpMkLst>
            <pc:docMk/>
            <pc:sldMk cId="512281867" sldId="304"/>
            <ac:cxnSpMk id="9" creationId="{5993EF1D-92BC-5385-4CDD-FC57D9B7D0AE}"/>
          </ac:cxnSpMkLst>
        </pc:cxnChg>
      </pc:sldChg>
      <pc:sldChg chg="addSp modSp new mod ord">
        <pc:chgData name="Wick, Felix" userId="85efb633-acf6-425d-a271-4f136bfa2fb0" providerId="ADAL" clId="{58261546-EBC2-4117-AD23-4BAE8C5BF1F2}" dt="2025-02-11T19:59:39.768" v="6363" actId="20577"/>
        <pc:sldMkLst>
          <pc:docMk/>
          <pc:sldMk cId="901731997" sldId="305"/>
        </pc:sldMkLst>
        <pc:spChg chg="mod">
          <ac:chgData name="Wick, Felix" userId="85efb633-acf6-425d-a271-4f136bfa2fb0" providerId="ADAL" clId="{58261546-EBC2-4117-AD23-4BAE8C5BF1F2}" dt="2025-02-11T13:23:47.713" v="5263" actId="20577"/>
          <ac:spMkLst>
            <pc:docMk/>
            <pc:sldMk cId="901731997" sldId="305"/>
            <ac:spMk id="2" creationId="{F3CD7907-7652-7127-B347-14A2D3B85CDD}"/>
          </ac:spMkLst>
        </pc:spChg>
        <pc:spChg chg="mod">
          <ac:chgData name="Wick, Felix" userId="85efb633-acf6-425d-a271-4f136bfa2fb0" providerId="ADAL" clId="{58261546-EBC2-4117-AD23-4BAE8C5BF1F2}" dt="2025-02-11T19:59:39.768" v="6363" actId="20577"/>
          <ac:spMkLst>
            <pc:docMk/>
            <pc:sldMk cId="901731997" sldId="305"/>
            <ac:spMk id="3" creationId="{AC21366D-679C-A3F1-191C-25A1AE27DA8F}"/>
          </ac:spMkLst>
        </pc:spChg>
        <pc:spChg chg="add mod">
          <ac:chgData name="Wick, Felix" userId="85efb633-acf6-425d-a271-4f136bfa2fb0" providerId="ADAL" clId="{58261546-EBC2-4117-AD23-4BAE8C5BF1F2}" dt="2025-02-11T19:58:06.619" v="6274" actId="1076"/>
          <ac:spMkLst>
            <pc:docMk/>
            <pc:sldMk cId="901731997" sldId="305"/>
            <ac:spMk id="7" creationId="{481A2F68-1534-6AF6-64D9-558A733B06EE}"/>
          </ac:spMkLst>
        </pc:spChg>
        <pc:spChg chg="add mod">
          <ac:chgData name="Wick, Felix" userId="85efb633-acf6-425d-a271-4f136bfa2fb0" providerId="ADAL" clId="{58261546-EBC2-4117-AD23-4BAE8C5BF1F2}" dt="2025-02-11T19:57:52.322" v="6273" actId="20577"/>
          <ac:spMkLst>
            <pc:docMk/>
            <pc:sldMk cId="901731997" sldId="305"/>
            <ac:spMk id="8" creationId="{1E44C6F5-DF7E-F73F-B7C4-74704CE18545}"/>
          </ac:spMkLst>
        </pc:spChg>
        <pc:picChg chg="add mod">
          <ac:chgData name="Wick, Felix" userId="85efb633-acf6-425d-a271-4f136bfa2fb0" providerId="ADAL" clId="{58261546-EBC2-4117-AD23-4BAE8C5BF1F2}" dt="2025-02-11T19:54:59.840" v="6152" actId="1076"/>
          <ac:picMkLst>
            <pc:docMk/>
            <pc:sldMk cId="901731997" sldId="305"/>
            <ac:picMk id="6" creationId="{44AAFABB-1983-1237-F867-52A6DAC21B5B}"/>
          </ac:picMkLst>
        </pc:picChg>
      </pc:sldChg>
      <pc:sldChg chg="addSp delSp modSp new mod setBg modClrScheme addAnim delAnim chgLayout">
        <pc:chgData name="Wick, Felix" userId="85efb633-acf6-425d-a271-4f136bfa2fb0" providerId="ADAL" clId="{58261546-EBC2-4117-AD23-4BAE8C5BF1F2}" dt="2025-02-12T08:08:35.408" v="9405" actId="27636"/>
        <pc:sldMkLst>
          <pc:docMk/>
          <pc:sldMk cId="3931661841" sldId="306"/>
        </pc:sldMkLst>
        <pc:spChg chg="mod ord">
          <ac:chgData name="Wick, Felix" userId="85efb633-acf6-425d-a271-4f136bfa2fb0" providerId="ADAL" clId="{58261546-EBC2-4117-AD23-4BAE8C5BF1F2}" dt="2025-02-11T13:41:12.711" v="5592" actId="26606"/>
          <ac:spMkLst>
            <pc:docMk/>
            <pc:sldMk cId="3931661841" sldId="306"/>
            <ac:spMk id="5" creationId="{BCB0F83B-2697-59A4-3DBA-C93E98F0B64E}"/>
          </ac:spMkLst>
        </pc:spChg>
        <pc:spChg chg="add mod ord">
          <ac:chgData name="Wick, Felix" userId="85efb633-acf6-425d-a271-4f136bfa2fb0" providerId="ADAL" clId="{58261546-EBC2-4117-AD23-4BAE8C5BF1F2}" dt="2025-02-11T13:41:12.711" v="5592" actId="26606"/>
          <ac:spMkLst>
            <pc:docMk/>
            <pc:sldMk cId="3931661841" sldId="306"/>
            <ac:spMk id="6" creationId="{D3A920F8-1B60-6B3C-F62A-5D2BD9C2B8F7}"/>
          </ac:spMkLst>
        </pc:spChg>
        <pc:spChg chg="add mod ord">
          <ac:chgData name="Wick, Felix" userId="85efb633-acf6-425d-a271-4f136bfa2fb0" providerId="ADAL" clId="{58261546-EBC2-4117-AD23-4BAE8C5BF1F2}" dt="2025-02-12T08:08:35.408" v="9405" actId="27636"/>
          <ac:spMkLst>
            <pc:docMk/>
            <pc:sldMk cId="3931661841" sldId="306"/>
            <ac:spMk id="7" creationId="{9B1CE98C-0113-29D6-BBCC-9BDB60D6850E}"/>
          </ac:spMkLst>
        </pc:spChg>
        <pc:spChg chg="add mod">
          <ac:chgData name="Wick, Felix" userId="85efb633-acf6-425d-a271-4f136bfa2fb0" providerId="ADAL" clId="{58261546-EBC2-4117-AD23-4BAE8C5BF1F2}" dt="2025-02-11T14:00:00.627" v="5981" actId="1035"/>
          <ac:spMkLst>
            <pc:docMk/>
            <pc:sldMk cId="3931661841" sldId="306"/>
            <ac:spMk id="11" creationId="{FAD772D8-A9F8-AD81-34EA-0DDFEF075860}"/>
          </ac:spMkLst>
        </pc:spChg>
        <pc:spChg chg="add mod">
          <ac:chgData name="Wick, Felix" userId="85efb633-acf6-425d-a271-4f136bfa2fb0" providerId="ADAL" clId="{58261546-EBC2-4117-AD23-4BAE8C5BF1F2}" dt="2025-02-11T14:00:00.627" v="5981" actId="1035"/>
          <ac:spMkLst>
            <pc:docMk/>
            <pc:sldMk cId="3931661841" sldId="306"/>
            <ac:spMk id="12" creationId="{22CB9541-A12D-2B8B-B740-AFDFB1717B4E}"/>
          </ac:spMkLst>
        </pc:spChg>
        <pc:spChg chg="add mod">
          <ac:chgData name="Wick, Felix" userId="85efb633-acf6-425d-a271-4f136bfa2fb0" providerId="ADAL" clId="{58261546-EBC2-4117-AD23-4BAE8C5BF1F2}" dt="2025-02-11T14:00:00.627" v="5981" actId="1035"/>
          <ac:spMkLst>
            <pc:docMk/>
            <pc:sldMk cId="3931661841" sldId="306"/>
            <ac:spMk id="14" creationId="{7D584E26-47AC-CDE8-3BB7-23DA36765F54}"/>
          </ac:spMkLst>
        </pc:spChg>
        <pc:picChg chg="add mod">
          <ac:chgData name="Wick, Felix" userId="85efb633-acf6-425d-a271-4f136bfa2fb0" providerId="ADAL" clId="{58261546-EBC2-4117-AD23-4BAE8C5BF1F2}" dt="2025-02-11T13:59:46.619" v="5963" actId="1076"/>
          <ac:picMkLst>
            <pc:docMk/>
            <pc:sldMk cId="3931661841" sldId="306"/>
            <ac:picMk id="8" creationId="{45EA257B-6FED-89E8-9FE2-7C0E310735BC}"/>
          </ac:picMkLst>
        </pc:picChg>
        <pc:picChg chg="add mod">
          <ac:chgData name="Wick, Felix" userId="85efb633-acf6-425d-a271-4f136bfa2fb0" providerId="ADAL" clId="{58261546-EBC2-4117-AD23-4BAE8C5BF1F2}" dt="2025-02-11T14:00:00.627" v="5981" actId="1035"/>
          <ac:picMkLst>
            <pc:docMk/>
            <pc:sldMk cId="3931661841" sldId="306"/>
            <ac:picMk id="10" creationId="{DC487DB2-CA5A-0662-7110-1641DA27FB3B}"/>
          </ac:picMkLst>
        </pc:picChg>
      </pc:sldChg>
      <pc:sldChg chg="modSp new del mod">
        <pc:chgData name="Wick, Felix" userId="85efb633-acf6-425d-a271-4f136bfa2fb0" providerId="ADAL" clId="{58261546-EBC2-4117-AD23-4BAE8C5BF1F2}" dt="2025-02-12T08:57:00.414" v="9440" actId="47"/>
        <pc:sldMkLst>
          <pc:docMk/>
          <pc:sldMk cId="3994401920" sldId="307"/>
        </pc:sldMkLst>
      </pc:sldChg>
      <pc:sldChg chg="addSp modSp new mod modClrScheme chgLayout">
        <pc:chgData name="Wick, Felix" userId="85efb633-acf6-425d-a271-4f136bfa2fb0" providerId="ADAL" clId="{58261546-EBC2-4117-AD23-4BAE8C5BF1F2}" dt="2025-02-11T20:27:14.790" v="7181" actId="20577"/>
        <pc:sldMkLst>
          <pc:docMk/>
          <pc:sldMk cId="650987272" sldId="308"/>
        </pc:sldMkLst>
        <pc:spChg chg="mod ord">
          <ac:chgData name="Wick, Felix" userId="85efb633-acf6-425d-a271-4f136bfa2fb0" providerId="ADAL" clId="{58261546-EBC2-4117-AD23-4BAE8C5BF1F2}" dt="2025-02-11T20:27:14.790" v="7181" actId="20577"/>
          <ac:spMkLst>
            <pc:docMk/>
            <pc:sldMk cId="650987272" sldId="308"/>
            <ac:spMk id="2" creationId="{7BD5B311-08D5-F47B-EEF7-C059E6561318}"/>
          </ac:spMkLst>
        </pc:spChg>
        <pc:spChg chg="mod ord">
          <ac:chgData name="Wick, Felix" userId="85efb633-acf6-425d-a271-4f136bfa2fb0" providerId="ADAL" clId="{58261546-EBC2-4117-AD23-4BAE8C5BF1F2}" dt="2025-02-11T20:24:03.857" v="7091" actId="208"/>
          <ac:spMkLst>
            <pc:docMk/>
            <pc:sldMk cId="650987272" sldId="308"/>
            <ac:spMk id="3" creationId="{1CA4760E-649E-4D92-D1D3-AF4C86184CEF}"/>
          </ac:spMkLst>
        </pc:spChg>
        <pc:spChg chg="mod ord">
          <ac:chgData name="Wick, Felix" userId="85efb633-acf6-425d-a271-4f136bfa2fb0" providerId="ADAL" clId="{58261546-EBC2-4117-AD23-4BAE8C5BF1F2}" dt="2025-02-11T20:11:51.876" v="6563" actId="700"/>
          <ac:spMkLst>
            <pc:docMk/>
            <pc:sldMk cId="650987272" sldId="308"/>
            <ac:spMk id="4" creationId="{D714B6B1-7AA3-FEC4-5F46-8D37DEEFD4E9}"/>
          </ac:spMkLst>
        </pc:spChg>
        <pc:spChg chg="add mod ord">
          <ac:chgData name="Wick, Felix" userId="85efb633-acf6-425d-a271-4f136bfa2fb0" providerId="ADAL" clId="{58261546-EBC2-4117-AD23-4BAE8C5BF1F2}" dt="2025-02-11T20:23:43.749" v="7090" actId="14100"/>
          <ac:spMkLst>
            <pc:docMk/>
            <pc:sldMk cId="650987272" sldId="308"/>
            <ac:spMk id="5" creationId="{7A9CCC81-6AED-B3C8-580B-4A7450C32C39}"/>
          </ac:spMkLst>
        </pc:spChg>
        <pc:spChg chg="add mod">
          <ac:chgData name="Wick, Felix" userId="85efb633-acf6-425d-a271-4f136bfa2fb0" providerId="ADAL" clId="{58261546-EBC2-4117-AD23-4BAE8C5BF1F2}" dt="2025-02-11T20:26:20.573" v="7166" actId="1076"/>
          <ac:spMkLst>
            <pc:docMk/>
            <pc:sldMk cId="650987272" sldId="308"/>
            <ac:spMk id="8" creationId="{665CB997-ABF3-2EA6-123A-D488B8E77945}"/>
          </ac:spMkLst>
        </pc:spChg>
        <pc:spChg chg="add mod">
          <ac:chgData name="Wick, Felix" userId="85efb633-acf6-425d-a271-4f136bfa2fb0" providerId="ADAL" clId="{58261546-EBC2-4117-AD23-4BAE8C5BF1F2}" dt="2025-02-11T20:26:20.573" v="7166" actId="1076"/>
          <ac:spMkLst>
            <pc:docMk/>
            <pc:sldMk cId="650987272" sldId="308"/>
            <ac:spMk id="9" creationId="{9930C157-F04E-B5A6-9B8E-46F96DA3AC06}"/>
          </ac:spMkLst>
        </pc:spChg>
        <pc:picChg chg="add mod">
          <ac:chgData name="Wick, Felix" userId="85efb633-acf6-425d-a271-4f136bfa2fb0" providerId="ADAL" clId="{58261546-EBC2-4117-AD23-4BAE8C5BF1F2}" dt="2025-02-11T20:26:20.573" v="7166" actId="1076"/>
          <ac:picMkLst>
            <pc:docMk/>
            <pc:sldMk cId="650987272" sldId="308"/>
            <ac:picMk id="7" creationId="{937D8BBF-B5D2-E1BA-6BCB-42577EB4C72E}"/>
          </ac:picMkLst>
        </pc:picChg>
        <pc:cxnChg chg="add mod">
          <ac:chgData name="Wick, Felix" userId="85efb633-acf6-425d-a271-4f136bfa2fb0" providerId="ADAL" clId="{58261546-EBC2-4117-AD23-4BAE8C5BF1F2}" dt="2025-02-11T20:26:20.573" v="7166" actId="1076"/>
          <ac:cxnSpMkLst>
            <pc:docMk/>
            <pc:sldMk cId="650987272" sldId="308"/>
            <ac:cxnSpMk id="11" creationId="{B6CC4D5F-B1FD-B5F5-155A-296F16FE8F65}"/>
          </ac:cxnSpMkLst>
        </pc:cxnChg>
        <pc:cxnChg chg="add mod">
          <ac:chgData name="Wick, Felix" userId="85efb633-acf6-425d-a271-4f136bfa2fb0" providerId="ADAL" clId="{58261546-EBC2-4117-AD23-4BAE8C5BF1F2}" dt="2025-02-11T20:26:20.573" v="7166" actId="1076"/>
          <ac:cxnSpMkLst>
            <pc:docMk/>
            <pc:sldMk cId="650987272" sldId="308"/>
            <ac:cxnSpMk id="13" creationId="{98FF0083-A916-5974-180C-64F5703A555F}"/>
          </ac:cxnSpMkLst>
        </pc:cxnChg>
      </pc:sldChg>
      <pc:sldChg chg="addSp delSp modSp new del mod modClrScheme chgLayout">
        <pc:chgData name="Wick, Felix" userId="85efb633-acf6-425d-a271-4f136bfa2fb0" providerId="ADAL" clId="{58261546-EBC2-4117-AD23-4BAE8C5BF1F2}" dt="2025-02-11T20:39:49.226" v="7582" actId="47"/>
        <pc:sldMkLst>
          <pc:docMk/>
          <pc:sldMk cId="3461872396" sldId="309"/>
        </pc:sldMkLst>
      </pc:sldChg>
      <pc:sldChg chg="addSp modSp new mod">
        <pc:chgData name="Wick, Felix" userId="85efb633-acf6-425d-a271-4f136bfa2fb0" providerId="ADAL" clId="{58261546-EBC2-4117-AD23-4BAE8C5BF1F2}" dt="2025-02-11T21:43:00.283" v="8537" actId="14100"/>
        <pc:sldMkLst>
          <pc:docMk/>
          <pc:sldMk cId="190885840" sldId="310"/>
        </pc:sldMkLst>
        <pc:spChg chg="mod">
          <ac:chgData name="Wick, Felix" userId="85efb633-acf6-425d-a271-4f136bfa2fb0" providerId="ADAL" clId="{58261546-EBC2-4117-AD23-4BAE8C5BF1F2}" dt="2025-02-11T20:51:30.293" v="7721" actId="20577"/>
          <ac:spMkLst>
            <pc:docMk/>
            <pc:sldMk cId="190885840" sldId="310"/>
            <ac:spMk id="2" creationId="{FD42E67C-18AA-B7B6-699F-29D74F372093}"/>
          </ac:spMkLst>
        </pc:spChg>
        <pc:spChg chg="mod">
          <ac:chgData name="Wick, Felix" userId="85efb633-acf6-425d-a271-4f136bfa2fb0" providerId="ADAL" clId="{58261546-EBC2-4117-AD23-4BAE8C5BF1F2}" dt="2025-02-11T21:43:00.283" v="8537" actId="14100"/>
          <ac:spMkLst>
            <pc:docMk/>
            <pc:sldMk cId="190885840" sldId="310"/>
            <ac:spMk id="3" creationId="{471992CF-B296-05CF-48B6-03C4A6972EA8}"/>
          </ac:spMkLst>
        </pc:spChg>
        <pc:picChg chg="add mod">
          <ac:chgData name="Wick, Felix" userId="85efb633-acf6-425d-a271-4f136bfa2fb0" providerId="ADAL" clId="{58261546-EBC2-4117-AD23-4BAE8C5BF1F2}" dt="2025-02-11T20:50:35.993" v="7703" actId="1076"/>
          <ac:picMkLst>
            <pc:docMk/>
            <pc:sldMk cId="190885840" sldId="310"/>
            <ac:picMk id="6" creationId="{F1175C1D-1F59-AE8D-E565-EA16FF6709B8}"/>
          </ac:picMkLst>
        </pc:picChg>
      </pc:sldChg>
      <pc:sldChg chg="modSp new del mod">
        <pc:chgData name="Wick, Felix" userId="85efb633-acf6-425d-a271-4f136bfa2fb0" providerId="ADAL" clId="{58261546-EBC2-4117-AD23-4BAE8C5BF1F2}" dt="2025-02-12T06:53:30.922" v="8933" actId="47"/>
        <pc:sldMkLst>
          <pc:docMk/>
          <pc:sldMk cId="95561003" sldId="311"/>
        </pc:sldMkLst>
      </pc:sldChg>
      <pc:sldChg chg="addSp modSp new mod">
        <pc:chgData name="Wick, Felix" userId="85efb633-acf6-425d-a271-4f136bfa2fb0" providerId="ADAL" clId="{58261546-EBC2-4117-AD23-4BAE8C5BF1F2}" dt="2025-02-12T09:20:30.763" v="9682" actId="1076"/>
        <pc:sldMkLst>
          <pc:docMk/>
          <pc:sldMk cId="1596896951" sldId="311"/>
        </pc:sldMkLst>
        <pc:spChg chg="mod">
          <ac:chgData name="Wick, Felix" userId="85efb633-acf6-425d-a271-4f136bfa2fb0" providerId="ADAL" clId="{58261546-EBC2-4117-AD23-4BAE8C5BF1F2}" dt="2025-02-12T09:16:29.764" v="9473" actId="20577"/>
          <ac:spMkLst>
            <pc:docMk/>
            <pc:sldMk cId="1596896951" sldId="311"/>
            <ac:spMk id="2" creationId="{6CFB6114-D11A-0D6B-0968-8758E7497394}"/>
          </ac:spMkLst>
        </pc:spChg>
        <pc:spChg chg="add mod">
          <ac:chgData name="Wick, Felix" userId="85efb633-acf6-425d-a271-4f136bfa2fb0" providerId="ADAL" clId="{58261546-EBC2-4117-AD23-4BAE8C5BF1F2}" dt="2025-02-12T09:18:24.006" v="9590" actId="1076"/>
          <ac:spMkLst>
            <pc:docMk/>
            <pc:sldMk cId="1596896951" sldId="311"/>
            <ac:spMk id="6" creationId="{B36A3807-0B43-E537-B7FE-FDAEE8503A58}"/>
          </ac:spMkLst>
        </pc:spChg>
        <pc:spChg chg="add mod">
          <ac:chgData name="Wick, Felix" userId="85efb633-acf6-425d-a271-4f136bfa2fb0" providerId="ADAL" clId="{58261546-EBC2-4117-AD23-4BAE8C5BF1F2}" dt="2025-02-12T09:20:30.763" v="9682" actId="1076"/>
          <ac:spMkLst>
            <pc:docMk/>
            <pc:sldMk cId="1596896951" sldId="311"/>
            <ac:spMk id="7" creationId="{4626B057-358F-108A-FC6C-D076B2F03F24}"/>
          </ac:spMkLst>
        </pc:spChg>
        <pc:spChg chg="add mod">
          <ac:chgData name="Wick, Felix" userId="85efb633-acf6-425d-a271-4f136bfa2fb0" providerId="ADAL" clId="{58261546-EBC2-4117-AD23-4BAE8C5BF1F2}" dt="2025-02-12T09:19:42.462" v="9626" actId="1076"/>
          <ac:spMkLst>
            <pc:docMk/>
            <pc:sldMk cId="1596896951" sldId="311"/>
            <ac:spMk id="8" creationId="{0361A8B5-5C06-C07D-7062-3D53A8316E25}"/>
          </ac:spMkLst>
        </pc:spChg>
        <pc:spChg chg="add mod">
          <ac:chgData name="Wick, Felix" userId="85efb633-acf6-425d-a271-4f136bfa2fb0" providerId="ADAL" clId="{58261546-EBC2-4117-AD23-4BAE8C5BF1F2}" dt="2025-02-12T09:19:30.130" v="9602" actId="1076"/>
          <ac:spMkLst>
            <pc:docMk/>
            <pc:sldMk cId="1596896951" sldId="311"/>
            <ac:spMk id="9" creationId="{E0486154-71B5-B372-099D-7DBB4109C5C6}"/>
          </ac:spMkLst>
        </pc:spChg>
        <pc:picChg chg="add mod">
          <ac:chgData name="Wick, Felix" userId="85efb633-acf6-425d-a271-4f136bfa2fb0" providerId="ADAL" clId="{58261546-EBC2-4117-AD23-4BAE8C5BF1F2}" dt="2025-02-12T09:16:16.624" v="9445" actId="1076"/>
          <ac:picMkLst>
            <pc:docMk/>
            <pc:sldMk cId="1596896951" sldId="311"/>
            <ac:picMk id="5" creationId="{B3612EC1-5346-991E-6D90-D38D91887C72}"/>
          </ac:picMkLst>
        </pc:picChg>
      </pc:sldChg>
      <pc:sldChg chg="addSp delSp modSp new mod ord modClrScheme chgLayout">
        <pc:chgData name="Wick, Felix" userId="85efb633-acf6-425d-a271-4f136bfa2fb0" providerId="ADAL" clId="{58261546-EBC2-4117-AD23-4BAE8C5BF1F2}" dt="2025-02-12T14:18:22.868" v="11593" actId="1076"/>
        <pc:sldMkLst>
          <pc:docMk/>
          <pc:sldMk cId="1342835048" sldId="312"/>
        </pc:sldMkLst>
        <pc:spChg chg="mod ord">
          <ac:chgData name="Wick, Felix" userId="85efb633-acf6-425d-a271-4f136bfa2fb0" providerId="ADAL" clId="{58261546-EBC2-4117-AD23-4BAE8C5BF1F2}" dt="2025-02-12T11:04:16.218" v="10468" actId="700"/>
          <ac:spMkLst>
            <pc:docMk/>
            <pc:sldMk cId="1342835048" sldId="312"/>
            <ac:spMk id="4" creationId="{02145DE7-637B-CF15-B3C3-1ED82DF5389B}"/>
          </ac:spMkLst>
        </pc:spChg>
        <pc:spChg chg="add mod ord">
          <ac:chgData name="Wick, Felix" userId="85efb633-acf6-425d-a271-4f136bfa2fb0" providerId="ADAL" clId="{58261546-EBC2-4117-AD23-4BAE8C5BF1F2}" dt="2025-02-12T13:32:51.961" v="10953" actId="20577"/>
          <ac:spMkLst>
            <pc:docMk/>
            <pc:sldMk cId="1342835048" sldId="312"/>
            <ac:spMk id="5" creationId="{EE92FB88-1C09-5E40-7C8C-646381467604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8" creationId="{9856C926-CCBD-8DA1-13E7-F7FD36265A96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9" creationId="{F0FC779D-F365-F4E7-B2D4-DF3741E24FB3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10" creationId="{FBAFD9F8-CDDA-8D6F-8A38-52C96B5BC6C8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12" creationId="{CBC89481-7510-F11A-9647-94C9AC5DF5AB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38" creationId="{13C93C48-A37D-C073-142F-E89362D11D5C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44" creationId="{77A8CC0D-1048-2CCF-314D-0330E3CBF161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49" creationId="{7EE723F1-85C9-F243-9F9A-A48134665DC9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50" creationId="{116D7722-96B8-7FDC-37DB-C6BE3907D69B}"/>
          </ac:spMkLst>
        </pc:spChg>
        <pc:spChg chg="add mod">
          <ac:chgData name="Wick, Felix" userId="85efb633-acf6-425d-a271-4f136bfa2fb0" providerId="ADAL" clId="{58261546-EBC2-4117-AD23-4BAE8C5BF1F2}" dt="2025-02-12T14:13:59.401" v="11540" actId="14100"/>
          <ac:spMkLst>
            <pc:docMk/>
            <pc:sldMk cId="1342835048" sldId="312"/>
            <ac:spMk id="61" creationId="{C778D5F4-0414-80FC-30C7-CAE63D7AE268}"/>
          </ac:spMkLst>
        </pc:spChg>
        <pc:spChg chg="add mod">
          <ac:chgData name="Wick, Felix" userId="85efb633-acf6-425d-a271-4f136bfa2fb0" providerId="ADAL" clId="{58261546-EBC2-4117-AD23-4BAE8C5BF1F2}" dt="2025-02-12T14:15:10.229" v="11549" actId="1035"/>
          <ac:spMkLst>
            <pc:docMk/>
            <pc:sldMk cId="1342835048" sldId="312"/>
            <ac:spMk id="64" creationId="{68173B9E-DC5B-A039-95A4-DD553E826223}"/>
          </ac:spMkLst>
        </pc:spChg>
        <pc:spChg chg="add mod">
          <ac:chgData name="Wick, Felix" userId="85efb633-acf6-425d-a271-4f136bfa2fb0" providerId="ADAL" clId="{58261546-EBC2-4117-AD23-4BAE8C5BF1F2}" dt="2025-02-12T14:15:35.130" v="11559" actId="1076"/>
          <ac:spMkLst>
            <pc:docMk/>
            <pc:sldMk cId="1342835048" sldId="312"/>
            <ac:spMk id="65" creationId="{1BD6BA48-52B0-8124-C854-2E546DB5B4F0}"/>
          </ac:spMkLst>
        </pc:spChg>
        <pc:spChg chg="add mod">
          <ac:chgData name="Wick, Felix" userId="85efb633-acf6-425d-a271-4f136bfa2fb0" providerId="ADAL" clId="{58261546-EBC2-4117-AD23-4BAE8C5BF1F2}" dt="2025-02-12T14:18:22.868" v="11593" actId="1076"/>
          <ac:spMkLst>
            <pc:docMk/>
            <pc:sldMk cId="1342835048" sldId="312"/>
            <ac:spMk id="66" creationId="{990496CB-1A9C-8303-E3C8-F39DD42A7827}"/>
          </ac:spMkLst>
        </pc:spChg>
        <pc:picChg chg="add mod">
          <ac:chgData name="Wick, Felix" userId="85efb633-acf6-425d-a271-4f136bfa2fb0" providerId="ADAL" clId="{58261546-EBC2-4117-AD23-4BAE8C5BF1F2}" dt="2025-02-12T14:15:29.635" v="11556" actId="1076"/>
          <ac:picMkLst>
            <pc:docMk/>
            <pc:sldMk cId="1342835048" sldId="312"/>
            <ac:picMk id="7" creationId="{3CBF07CF-51F4-9D59-3CDD-F582AF7B9542}"/>
          </ac:picMkLst>
        </pc:pic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15" creationId="{E5D46137-1EAA-0688-21E8-8363A0BA9CDE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17" creationId="{89C12474-5BE2-2BD6-EA44-425DB75CA86D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19" creationId="{74A7FA63-4ABB-4057-A1BC-4812D1198459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22" creationId="{6A5EA122-B309-F5BA-6D0D-5562F858C061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39" creationId="{4EFEB61E-A544-75C9-F81D-119665F557BB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40" creationId="{EB9A1264-5D86-406D-FFFC-BE71401CC911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45" creationId="{C89FD25B-731D-023C-6985-A6032C0F7D04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46" creationId="{AE996289-086C-1CD6-1309-F311981D5572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52" creationId="{4D8FA08F-9CF1-5D35-114E-899C9330F6A7}"/>
          </ac:cxnSpMkLst>
        </pc:cxnChg>
        <pc:cxnChg chg="add mod or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54" creationId="{4E6620C3-20E6-E9B8-6B3A-8853A75F65AD}"/>
          </ac:cxnSpMkLst>
        </pc:cxnChg>
        <pc:cxnChg chg="add">
          <ac:chgData name="Wick, Felix" userId="85efb633-acf6-425d-a271-4f136bfa2fb0" providerId="ADAL" clId="{58261546-EBC2-4117-AD23-4BAE8C5BF1F2}" dt="2025-02-12T14:14:43.779" v="11541" actId="11529"/>
          <ac:cxnSpMkLst>
            <pc:docMk/>
            <pc:sldMk cId="1342835048" sldId="312"/>
            <ac:cxnSpMk id="63" creationId="{F8446A98-8E51-899C-03C2-68EB9DD27B40}"/>
          </ac:cxnSpMkLst>
        </pc:cxnChg>
      </pc:sldChg>
      <pc:sldChg chg="addSp delSp modSp new mod">
        <pc:chgData name="Wick, Felix" userId="85efb633-acf6-425d-a271-4f136bfa2fb0" providerId="ADAL" clId="{58261546-EBC2-4117-AD23-4BAE8C5BF1F2}" dt="2025-02-13T08:59:01.300" v="13290" actId="1076"/>
        <pc:sldMkLst>
          <pc:docMk/>
          <pc:sldMk cId="421819758" sldId="313"/>
        </pc:sldMkLst>
        <pc:spChg chg="mod">
          <ac:chgData name="Wick, Felix" userId="85efb633-acf6-425d-a271-4f136bfa2fb0" providerId="ADAL" clId="{58261546-EBC2-4117-AD23-4BAE8C5BF1F2}" dt="2025-02-12T14:27:39.038" v="11758" actId="20577"/>
          <ac:spMkLst>
            <pc:docMk/>
            <pc:sldMk cId="421819758" sldId="313"/>
            <ac:spMk id="2" creationId="{D001373C-D1AC-3F46-F7D5-D9FB6E001525}"/>
          </ac:spMkLst>
        </pc:spChg>
        <pc:spChg chg="add mod">
          <ac:chgData name="Wick, Felix" userId="85efb633-acf6-425d-a271-4f136bfa2fb0" providerId="ADAL" clId="{58261546-EBC2-4117-AD23-4BAE8C5BF1F2}" dt="2025-02-13T08:58:11.202" v="13265" actId="14100"/>
          <ac:spMkLst>
            <pc:docMk/>
            <pc:sldMk cId="421819758" sldId="313"/>
            <ac:spMk id="8" creationId="{4FA82308-E134-D2D4-28A2-410BEAD0296E}"/>
          </ac:spMkLst>
        </pc:spChg>
        <pc:spChg chg="add mod">
          <ac:chgData name="Wick, Felix" userId="85efb633-acf6-425d-a271-4f136bfa2fb0" providerId="ADAL" clId="{58261546-EBC2-4117-AD23-4BAE8C5BF1F2}" dt="2025-02-13T08:59:01.300" v="13290" actId="1076"/>
          <ac:spMkLst>
            <pc:docMk/>
            <pc:sldMk cId="421819758" sldId="313"/>
            <ac:spMk id="11" creationId="{26B67F43-5B33-5B7B-1363-20AF5D5C7636}"/>
          </ac:spMkLst>
        </pc:spChg>
        <pc:picChg chg="add mod">
          <ac:chgData name="Wick, Felix" userId="85efb633-acf6-425d-a271-4f136bfa2fb0" providerId="ADAL" clId="{58261546-EBC2-4117-AD23-4BAE8C5BF1F2}" dt="2025-02-13T08:56:26.942" v="13199" actId="1076"/>
          <ac:picMkLst>
            <pc:docMk/>
            <pc:sldMk cId="421819758" sldId="313"/>
            <ac:picMk id="5" creationId="{ADF1C1E3-9083-7D09-BE5B-92075A90CFBA}"/>
          </ac:picMkLst>
        </pc:picChg>
        <pc:picChg chg="add mod">
          <ac:chgData name="Wick, Felix" userId="85efb633-acf6-425d-a271-4f136bfa2fb0" providerId="ADAL" clId="{58261546-EBC2-4117-AD23-4BAE8C5BF1F2}" dt="2025-02-13T08:56:35.806" v="13201" actId="1076"/>
          <ac:picMkLst>
            <pc:docMk/>
            <pc:sldMk cId="421819758" sldId="313"/>
            <ac:picMk id="6" creationId="{84AE0955-E688-9047-B70B-60C930095283}"/>
          </ac:picMkLst>
        </pc:picChg>
        <pc:picChg chg="add mod">
          <ac:chgData name="Wick, Felix" userId="85efb633-acf6-425d-a271-4f136bfa2fb0" providerId="ADAL" clId="{58261546-EBC2-4117-AD23-4BAE8C5BF1F2}" dt="2025-02-13T08:58:39.244" v="13270" actId="1076"/>
          <ac:picMkLst>
            <pc:docMk/>
            <pc:sldMk cId="421819758" sldId="313"/>
            <ac:picMk id="10" creationId="{60B21248-C1AB-05C2-1253-56B716EAA8AA}"/>
          </ac:picMkLst>
        </pc:picChg>
      </pc:sldChg>
      <pc:sldChg chg="new del">
        <pc:chgData name="Wick, Felix" userId="85efb633-acf6-425d-a271-4f136bfa2fb0" providerId="ADAL" clId="{58261546-EBC2-4117-AD23-4BAE8C5BF1F2}" dt="2025-02-12T12:53:28.212" v="10624" actId="47"/>
        <pc:sldMkLst>
          <pc:docMk/>
          <pc:sldMk cId="3552744427" sldId="313"/>
        </pc:sldMkLst>
      </pc:sldChg>
      <pc:sldChg chg="addSp delSp modSp new mod">
        <pc:chgData name="Wick, Felix" userId="85efb633-acf6-425d-a271-4f136bfa2fb0" providerId="ADAL" clId="{58261546-EBC2-4117-AD23-4BAE8C5BF1F2}" dt="2025-02-12T15:08:56.991" v="12121" actId="14100"/>
        <pc:sldMkLst>
          <pc:docMk/>
          <pc:sldMk cId="681224471" sldId="314"/>
        </pc:sldMkLst>
        <pc:spChg chg="mod">
          <ac:chgData name="Wick, Felix" userId="85efb633-acf6-425d-a271-4f136bfa2fb0" providerId="ADAL" clId="{58261546-EBC2-4117-AD23-4BAE8C5BF1F2}" dt="2025-02-12T15:04:40.333" v="12042" actId="20577"/>
          <ac:spMkLst>
            <pc:docMk/>
            <pc:sldMk cId="681224471" sldId="314"/>
            <ac:spMk id="2" creationId="{6FD9A9DF-3928-EEF3-F720-2DAAF4B57113}"/>
          </ac:spMkLst>
        </pc:spChg>
        <pc:picChg chg="add mod">
          <ac:chgData name="Wick, Felix" userId="85efb633-acf6-425d-a271-4f136bfa2fb0" providerId="ADAL" clId="{58261546-EBC2-4117-AD23-4BAE8C5BF1F2}" dt="2025-02-12T15:07:56.731" v="12066" actId="1076"/>
          <ac:picMkLst>
            <pc:docMk/>
            <pc:sldMk cId="681224471" sldId="314"/>
            <ac:picMk id="5" creationId="{0D0740A4-6AA7-E617-1781-FB57A6977999}"/>
          </ac:picMkLst>
        </pc:picChg>
        <pc:picChg chg="add mod">
          <ac:chgData name="Wick, Felix" userId="85efb633-acf6-425d-a271-4f136bfa2fb0" providerId="ADAL" clId="{58261546-EBC2-4117-AD23-4BAE8C5BF1F2}" dt="2025-02-12T15:08:56.991" v="12121" actId="14100"/>
          <ac:picMkLst>
            <pc:docMk/>
            <pc:sldMk cId="681224471" sldId="314"/>
            <ac:picMk id="7" creationId="{1EA835D2-4500-3A22-A4FA-C7DF8E7AB912}"/>
          </ac:picMkLst>
        </pc:picChg>
        <pc:picChg chg="add mod">
          <ac:chgData name="Wick, Felix" userId="85efb633-acf6-425d-a271-4f136bfa2fb0" providerId="ADAL" clId="{58261546-EBC2-4117-AD23-4BAE8C5BF1F2}" dt="2025-02-12T15:08:48.445" v="12091" actId="1076"/>
          <ac:picMkLst>
            <pc:docMk/>
            <pc:sldMk cId="681224471" sldId="314"/>
            <ac:picMk id="11" creationId="{96B17526-C277-BA20-B7AF-527607279E28}"/>
          </ac:picMkLst>
        </pc:picChg>
      </pc:sldChg>
      <pc:sldChg chg="addSp delSp modSp new mod modClrScheme chgLayout">
        <pc:chgData name="Wick, Felix" userId="85efb633-acf6-425d-a271-4f136bfa2fb0" providerId="ADAL" clId="{58261546-EBC2-4117-AD23-4BAE8C5BF1F2}" dt="2025-02-24T09:22:54.929" v="13314" actId="478"/>
        <pc:sldMkLst>
          <pc:docMk/>
          <pc:sldMk cId="2913319546" sldId="315"/>
        </pc:sldMkLst>
        <pc:spChg chg="mod ord">
          <ac:chgData name="Wick, Felix" userId="85efb633-acf6-425d-a271-4f136bfa2fb0" providerId="ADAL" clId="{58261546-EBC2-4117-AD23-4BAE8C5BF1F2}" dt="2025-02-24T09:22:47.977" v="13298" actId="700"/>
          <ac:spMkLst>
            <pc:docMk/>
            <pc:sldMk cId="2913319546" sldId="315"/>
            <ac:spMk id="3" creationId="{48C83BEC-60CD-B84B-9F31-3309098EB91B}"/>
          </ac:spMkLst>
        </pc:spChg>
        <pc:spChg chg="add mod ord">
          <ac:chgData name="Wick, Felix" userId="85efb633-acf6-425d-a271-4f136bfa2fb0" providerId="ADAL" clId="{58261546-EBC2-4117-AD23-4BAE8C5BF1F2}" dt="2025-02-24T09:22:52.359" v="13313" actId="20577"/>
          <ac:spMkLst>
            <pc:docMk/>
            <pc:sldMk cId="2913319546" sldId="315"/>
            <ac:spMk id="4" creationId="{53BE07B2-D5FA-504C-53E8-3B7E970DE822}"/>
          </ac:spMkLst>
        </pc:spChg>
      </pc:sldChg>
      <pc:sldChg chg="addSp delSp modSp new mod modClrScheme chgLayout">
        <pc:chgData name="Wick, Felix" userId="85efb633-acf6-425d-a271-4f136bfa2fb0" providerId="ADAL" clId="{58261546-EBC2-4117-AD23-4BAE8C5BF1F2}" dt="2025-02-24T09:23:55.817" v="13323" actId="20577"/>
        <pc:sldMkLst>
          <pc:docMk/>
          <pc:sldMk cId="3120238689" sldId="316"/>
        </pc:sldMkLst>
        <pc:spChg chg="mod ord">
          <ac:chgData name="Wick, Felix" userId="85efb633-acf6-425d-a271-4f136bfa2fb0" providerId="ADAL" clId="{58261546-EBC2-4117-AD23-4BAE8C5BF1F2}" dt="2025-02-24T09:23:29.291" v="13316" actId="700"/>
          <ac:spMkLst>
            <pc:docMk/>
            <pc:sldMk cId="3120238689" sldId="316"/>
            <ac:spMk id="4" creationId="{CCB9F91E-9299-209A-A6C0-882083601B16}"/>
          </ac:spMkLst>
        </pc:spChg>
        <pc:spChg chg="add mod ord">
          <ac:chgData name="Wick, Felix" userId="85efb633-acf6-425d-a271-4f136bfa2fb0" providerId="ADAL" clId="{58261546-EBC2-4117-AD23-4BAE8C5BF1F2}" dt="2025-02-24T09:23:55.817" v="13323" actId="20577"/>
          <ac:spMkLst>
            <pc:docMk/>
            <pc:sldMk cId="3120238689" sldId="316"/>
            <ac:spMk id="5" creationId="{00FEFCF8-EB99-71EF-22E2-505BDD6812AB}"/>
          </ac:spMkLst>
        </pc:spChg>
      </pc:sldChg>
      <pc:sldChg chg="addSp delSp modSp new mod modClrScheme chgLayout">
        <pc:chgData name="Wick, Felix" userId="85efb633-acf6-425d-a271-4f136bfa2fb0" providerId="ADAL" clId="{58261546-EBC2-4117-AD23-4BAE8C5BF1F2}" dt="2025-02-24T09:25:31.475" v="13347" actId="20577"/>
        <pc:sldMkLst>
          <pc:docMk/>
          <pc:sldMk cId="1320568243" sldId="317"/>
        </pc:sldMkLst>
        <pc:spChg chg="mod ord">
          <ac:chgData name="Wick, Felix" userId="85efb633-acf6-425d-a271-4f136bfa2fb0" providerId="ADAL" clId="{58261546-EBC2-4117-AD23-4BAE8C5BF1F2}" dt="2025-02-24T09:25:12.704" v="13325" actId="700"/>
          <ac:spMkLst>
            <pc:docMk/>
            <pc:sldMk cId="1320568243" sldId="317"/>
            <ac:spMk id="4" creationId="{766F80EB-EE40-024A-F66F-DA2425B6F790}"/>
          </ac:spMkLst>
        </pc:spChg>
        <pc:spChg chg="add mod ord">
          <ac:chgData name="Wick, Felix" userId="85efb633-acf6-425d-a271-4f136bfa2fb0" providerId="ADAL" clId="{58261546-EBC2-4117-AD23-4BAE8C5BF1F2}" dt="2025-02-24T09:25:31.475" v="13347" actId="20577"/>
          <ac:spMkLst>
            <pc:docMk/>
            <pc:sldMk cId="1320568243" sldId="317"/>
            <ac:spMk id="5" creationId="{9CBE4B5E-94F8-086F-E9C3-6A602EF66D49}"/>
          </ac:spMkLst>
        </pc:spChg>
      </pc:sldChg>
      <pc:sldChg chg="del">
        <pc:chgData name="Wick, Felix" userId="85efb633-acf6-425d-a271-4f136bfa2fb0" providerId="ADAL" clId="{58261546-EBC2-4117-AD23-4BAE8C5BF1F2}" dt="2025-03-01T23:18:36.445" v="13655" actId="2696"/>
        <pc:sldMkLst>
          <pc:docMk/>
          <pc:sldMk cId="3546068453" sldId="319"/>
        </pc:sldMkLst>
      </pc:sldChg>
      <pc:sldChg chg="modSp mod">
        <pc:chgData name="Wick, Felix" userId="85efb633-acf6-425d-a271-4f136bfa2fb0" providerId="ADAL" clId="{58261546-EBC2-4117-AD23-4BAE8C5BF1F2}" dt="2025-03-01T23:13:04.493" v="13574" actId="20577"/>
        <pc:sldMkLst>
          <pc:docMk/>
          <pc:sldMk cId="261819925" sldId="322"/>
        </pc:sldMkLst>
        <pc:spChg chg="mod">
          <ac:chgData name="Wick, Felix" userId="85efb633-acf6-425d-a271-4f136bfa2fb0" providerId="ADAL" clId="{58261546-EBC2-4117-AD23-4BAE8C5BF1F2}" dt="2025-03-01T23:13:04.493" v="13574" actId="20577"/>
          <ac:spMkLst>
            <pc:docMk/>
            <pc:sldMk cId="261819925" sldId="322"/>
            <ac:spMk id="2" creationId="{C537E9C6-636C-E8A8-783B-0C78C6D522AA}"/>
          </ac:spMkLst>
        </pc:spChg>
      </pc:sldChg>
      <pc:sldChg chg="modSp mod">
        <pc:chgData name="Wick, Felix" userId="85efb633-acf6-425d-a271-4f136bfa2fb0" providerId="ADAL" clId="{58261546-EBC2-4117-AD23-4BAE8C5BF1F2}" dt="2025-03-18T10:09:38.985" v="18944" actId="255"/>
        <pc:sldMkLst>
          <pc:docMk/>
          <pc:sldMk cId="1946005705" sldId="327"/>
        </pc:sldMkLst>
        <pc:spChg chg="mod">
          <ac:chgData name="Wick, Felix" userId="85efb633-acf6-425d-a271-4f136bfa2fb0" providerId="ADAL" clId="{58261546-EBC2-4117-AD23-4BAE8C5BF1F2}" dt="2025-03-18T10:09:38.985" v="18944" actId="255"/>
          <ac:spMkLst>
            <pc:docMk/>
            <pc:sldMk cId="1946005705" sldId="327"/>
            <ac:spMk id="2" creationId="{1F48862E-9E91-6C08-9360-8F73A5F272E0}"/>
          </ac:spMkLst>
        </pc:spChg>
      </pc:sldChg>
      <pc:sldChg chg="addSp modSp mod">
        <pc:chgData name="Wick, Felix" userId="85efb633-acf6-425d-a271-4f136bfa2fb0" providerId="ADAL" clId="{58261546-EBC2-4117-AD23-4BAE8C5BF1F2}" dt="2025-03-03T10:51:07.321" v="14347" actId="1076"/>
        <pc:sldMkLst>
          <pc:docMk/>
          <pc:sldMk cId="1406409145" sldId="336"/>
        </pc:sldMkLst>
        <pc:spChg chg="add mod">
          <ac:chgData name="Wick, Felix" userId="85efb633-acf6-425d-a271-4f136bfa2fb0" providerId="ADAL" clId="{58261546-EBC2-4117-AD23-4BAE8C5BF1F2}" dt="2025-03-03T10:50:38.695" v="14344" actId="14100"/>
          <ac:spMkLst>
            <pc:docMk/>
            <pc:sldMk cId="1406409145" sldId="336"/>
            <ac:spMk id="5" creationId="{7F2FE60E-AD6A-4FBC-D54D-51DA401DFB2D}"/>
          </ac:spMkLst>
        </pc:spChg>
        <pc:spChg chg="mod">
          <ac:chgData name="Wick, Felix" userId="85efb633-acf6-425d-a271-4f136bfa2fb0" providerId="ADAL" clId="{58261546-EBC2-4117-AD23-4BAE8C5BF1F2}" dt="2025-03-03T10:51:07.321" v="14347" actId="1076"/>
          <ac:spMkLst>
            <pc:docMk/>
            <pc:sldMk cId="1406409145" sldId="336"/>
            <ac:spMk id="7" creationId="{E8C40F4D-265F-2E7D-5420-47E4E41BAE71}"/>
          </ac:spMkLst>
        </pc:spChg>
        <pc:spChg chg="mod">
          <ac:chgData name="Wick, Felix" userId="85efb633-acf6-425d-a271-4f136bfa2fb0" providerId="ADAL" clId="{58261546-EBC2-4117-AD23-4BAE8C5BF1F2}" dt="2025-03-03T10:50:51.120" v="14345" actId="255"/>
          <ac:spMkLst>
            <pc:docMk/>
            <pc:sldMk cId="1406409145" sldId="336"/>
            <ac:spMk id="9" creationId="{F3FE5D7B-E75B-0F3A-5BEA-AA8AE430A13A}"/>
          </ac:spMkLst>
        </pc:spChg>
        <pc:picChg chg="mod">
          <ac:chgData name="Wick, Felix" userId="85efb633-acf6-425d-a271-4f136bfa2fb0" providerId="ADAL" clId="{58261546-EBC2-4117-AD23-4BAE8C5BF1F2}" dt="2025-03-03T10:48:16.799" v="14277" actId="1038"/>
          <ac:picMkLst>
            <pc:docMk/>
            <pc:sldMk cId="1406409145" sldId="336"/>
            <ac:picMk id="8" creationId="{6733C519-F2D8-650C-6F5A-9A92652351BE}"/>
          </ac:picMkLst>
        </pc:picChg>
      </pc:sldChg>
      <pc:sldChg chg="addSp delSp modSp mod chgLayout">
        <pc:chgData name="Wick, Felix" userId="85efb633-acf6-425d-a271-4f136bfa2fb0" providerId="ADAL" clId="{58261546-EBC2-4117-AD23-4BAE8C5BF1F2}" dt="2025-03-18T11:43:10.626" v="19227" actId="1076"/>
        <pc:sldMkLst>
          <pc:docMk/>
          <pc:sldMk cId="211233388" sldId="337"/>
        </pc:sldMkLst>
        <pc:spChg chg="mod ord">
          <ac:chgData name="Wick, Felix" userId="85efb633-acf6-425d-a271-4f136bfa2fb0" providerId="ADAL" clId="{58261546-EBC2-4117-AD23-4BAE8C5BF1F2}" dt="2025-03-12T14:29:03.872" v="18435" actId="700"/>
          <ac:spMkLst>
            <pc:docMk/>
            <pc:sldMk cId="211233388" sldId="337"/>
            <ac:spMk id="2" creationId="{CE4344AE-6769-20D8-7DFC-EEF1D20D2AA5}"/>
          </ac:spMkLst>
        </pc:spChg>
        <pc:spChg chg="mod ord">
          <ac:chgData name="Wick, Felix" userId="85efb633-acf6-425d-a271-4f136bfa2fb0" providerId="ADAL" clId="{58261546-EBC2-4117-AD23-4BAE8C5BF1F2}" dt="2025-03-12T21:20:27.277" v="18717" actId="1035"/>
          <ac:spMkLst>
            <pc:docMk/>
            <pc:sldMk cId="211233388" sldId="337"/>
            <ac:spMk id="3" creationId="{CFA2FE75-405B-0779-75D7-D9BFC9369B86}"/>
          </ac:spMkLst>
        </pc:spChg>
        <pc:spChg chg="mod ord">
          <ac:chgData name="Wick, Felix" userId="85efb633-acf6-425d-a271-4f136bfa2fb0" providerId="ADAL" clId="{58261546-EBC2-4117-AD23-4BAE8C5BF1F2}" dt="2025-03-12T14:29:03.872" v="18435" actId="700"/>
          <ac:spMkLst>
            <pc:docMk/>
            <pc:sldMk cId="211233388" sldId="337"/>
            <ac:spMk id="4" creationId="{7140FD04-EBE9-30D0-6465-214610F1FC4D}"/>
          </ac:spMkLst>
        </pc:spChg>
        <pc:spChg chg="add mod">
          <ac:chgData name="Wick, Felix" userId="85efb633-acf6-425d-a271-4f136bfa2fb0" providerId="ADAL" clId="{58261546-EBC2-4117-AD23-4BAE8C5BF1F2}" dt="2025-03-18T11:43:10.626" v="19227" actId="1076"/>
          <ac:spMkLst>
            <pc:docMk/>
            <pc:sldMk cId="211233388" sldId="337"/>
            <ac:spMk id="5" creationId="{17458D41-095D-4ED0-79AA-B8E07A537976}"/>
          </ac:spMkLst>
        </pc:spChg>
        <pc:spChg chg="add del mod">
          <ac:chgData name="Wick, Felix" userId="85efb633-acf6-425d-a271-4f136bfa2fb0" providerId="ADAL" clId="{58261546-EBC2-4117-AD23-4BAE8C5BF1F2}" dt="2025-03-18T11:42:46.044" v="19214" actId="478"/>
          <ac:spMkLst>
            <pc:docMk/>
            <pc:sldMk cId="211233388" sldId="337"/>
            <ac:spMk id="7" creationId="{907AE537-9C12-6E7C-2FE4-A49C5394FA17}"/>
          </ac:spMkLst>
        </pc:spChg>
        <pc:picChg chg="mod">
          <ac:chgData name="Wick, Felix" userId="85efb633-acf6-425d-a271-4f136bfa2fb0" providerId="ADAL" clId="{58261546-EBC2-4117-AD23-4BAE8C5BF1F2}" dt="2025-03-18T11:42:50.457" v="19225" actId="1035"/>
          <ac:picMkLst>
            <pc:docMk/>
            <pc:sldMk cId="211233388" sldId="337"/>
            <ac:picMk id="9" creationId="{9F083869-AF54-A0F9-ACC4-AEF55D39A710}"/>
          </ac:picMkLst>
        </pc:picChg>
      </pc:sldChg>
      <pc:sldChg chg="modSp del mod">
        <pc:chgData name="Wick, Felix" userId="85efb633-acf6-425d-a271-4f136bfa2fb0" providerId="ADAL" clId="{58261546-EBC2-4117-AD23-4BAE8C5BF1F2}" dt="2025-03-01T23:18:36.445" v="13655" actId="2696"/>
        <pc:sldMkLst>
          <pc:docMk/>
          <pc:sldMk cId="60488206" sldId="338"/>
        </pc:sldMkLst>
      </pc:sldChg>
      <pc:sldChg chg="del">
        <pc:chgData name="Wick, Felix" userId="85efb633-acf6-425d-a271-4f136bfa2fb0" providerId="ADAL" clId="{58261546-EBC2-4117-AD23-4BAE8C5BF1F2}" dt="2025-03-01T23:18:36.445" v="13655" actId="2696"/>
        <pc:sldMkLst>
          <pc:docMk/>
          <pc:sldMk cId="2162869222" sldId="339"/>
        </pc:sldMkLst>
      </pc:sldChg>
      <pc:sldChg chg="modSp add mod ord">
        <pc:chgData name="Wick, Felix" userId="85efb633-acf6-425d-a271-4f136bfa2fb0" providerId="ADAL" clId="{58261546-EBC2-4117-AD23-4BAE8C5BF1F2}" dt="2025-03-01T23:05:26.910" v="13410" actId="20577"/>
        <pc:sldMkLst>
          <pc:docMk/>
          <pc:sldMk cId="1374240613" sldId="340"/>
        </pc:sldMkLst>
        <pc:spChg chg="mod">
          <ac:chgData name="Wick, Felix" userId="85efb633-acf6-425d-a271-4f136bfa2fb0" providerId="ADAL" clId="{58261546-EBC2-4117-AD23-4BAE8C5BF1F2}" dt="2025-03-01T23:05:26.910" v="13410" actId="20577"/>
          <ac:spMkLst>
            <pc:docMk/>
            <pc:sldMk cId="1374240613" sldId="340"/>
            <ac:spMk id="4" creationId="{75608404-8941-E291-E0D0-44A17FCB2E1B}"/>
          </ac:spMkLst>
        </pc:spChg>
      </pc:sldChg>
      <pc:sldChg chg="del">
        <pc:chgData name="Wick, Felix" userId="85efb633-acf6-425d-a271-4f136bfa2fb0" providerId="ADAL" clId="{58261546-EBC2-4117-AD23-4BAE8C5BF1F2}" dt="2025-03-01T22:56:27.451" v="13378" actId="2696"/>
        <pc:sldMkLst>
          <pc:docMk/>
          <pc:sldMk cId="1450391317" sldId="340"/>
        </pc:sldMkLst>
      </pc:sldChg>
      <pc:sldChg chg="modSp add mod ord">
        <pc:chgData name="Wick, Felix" userId="85efb633-acf6-425d-a271-4f136bfa2fb0" providerId="ADAL" clId="{58261546-EBC2-4117-AD23-4BAE8C5BF1F2}" dt="2025-03-01T23:06:34.222" v="13430" actId="20577"/>
        <pc:sldMkLst>
          <pc:docMk/>
          <pc:sldMk cId="814842087" sldId="341"/>
        </pc:sldMkLst>
        <pc:spChg chg="mod">
          <ac:chgData name="Wick, Felix" userId="85efb633-acf6-425d-a271-4f136bfa2fb0" providerId="ADAL" clId="{58261546-EBC2-4117-AD23-4BAE8C5BF1F2}" dt="2025-03-01T23:06:34.222" v="13430" actId="20577"/>
          <ac:spMkLst>
            <pc:docMk/>
            <pc:sldMk cId="814842087" sldId="341"/>
            <ac:spMk id="4" creationId="{E0367123-CDA5-50D1-EAE1-F140D9719C96}"/>
          </ac:spMkLst>
        </pc:spChg>
      </pc:sldChg>
      <pc:sldChg chg="modSp add mod ord">
        <pc:chgData name="Wick, Felix" userId="85efb633-acf6-425d-a271-4f136bfa2fb0" providerId="ADAL" clId="{58261546-EBC2-4117-AD23-4BAE8C5BF1F2}" dt="2025-03-01T23:32:23.324" v="13668" actId="20577"/>
        <pc:sldMkLst>
          <pc:docMk/>
          <pc:sldMk cId="1487587736" sldId="342"/>
        </pc:sldMkLst>
        <pc:spChg chg="mod">
          <ac:chgData name="Wick, Felix" userId="85efb633-acf6-425d-a271-4f136bfa2fb0" providerId="ADAL" clId="{58261546-EBC2-4117-AD23-4BAE8C5BF1F2}" dt="2025-03-01T23:32:23.324" v="13668" actId="20577"/>
          <ac:spMkLst>
            <pc:docMk/>
            <pc:sldMk cId="1487587736" sldId="342"/>
            <ac:spMk id="4" creationId="{50A78067-5608-C6C1-A0C4-C5F7C372FD04}"/>
          </ac:spMkLst>
        </pc:spChg>
      </pc:sldChg>
      <pc:sldChg chg="modSp add del mod ord">
        <pc:chgData name="Wick, Felix" userId="85efb633-acf6-425d-a271-4f136bfa2fb0" providerId="ADAL" clId="{58261546-EBC2-4117-AD23-4BAE8C5BF1F2}" dt="2025-03-01T23:32:15.627" v="13657" actId="47"/>
        <pc:sldMkLst>
          <pc:docMk/>
          <pc:sldMk cId="463849132" sldId="343"/>
        </pc:sldMkLst>
      </pc:sldChg>
      <pc:sldChg chg="addSp delSp modSp new mod modClrScheme chgLayout">
        <pc:chgData name="Wick, Felix" userId="85efb633-acf6-425d-a271-4f136bfa2fb0" providerId="ADAL" clId="{58261546-EBC2-4117-AD23-4BAE8C5BF1F2}" dt="2025-03-03T10:44:21.734" v="14083" actId="20577"/>
        <pc:sldMkLst>
          <pc:docMk/>
          <pc:sldMk cId="4011485688" sldId="343"/>
        </pc:sldMkLst>
        <pc:spChg chg="mod ord">
          <ac:chgData name="Wick, Felix" userId="85efb633-acf6-425d-a271-4f136bfa2fb0" providerId="ADAL" clId="{58261546-EBC2-4117-AD23-4BAE8C5BF1F2}" dt="2025-03-03T10:39:15.160" v="13670" actId="700"/>
          <ac:spMkLst>
            <pc:docMk/>
            <pc:sldMk cId="4011485688" sldId="343"/>
            <ac:spMk id="4" creationId="{80D96A9F-0576-A7A0-DB94-0E56E4F9ED08}"/>
          </ac:spMkLst>
        </pc:spChg>
        <pc:spChg chg="add mod ord">
          <ac:chgData name="Wick, Felix" userId="85efb633-acf6-425d-a271-4f136bfa2fb0" providerId="ADAL" clId="{58261546-EBC2-4117-AD23-4BAE8C5BF1F2}" dt="2025-03-03T10:40:35.637" v="13828" actId="20577"/>
          <ac:spMkLst>
            <pc:docMk/>
            <pc:sldMk cId="4011485688" sldId="343"/>
            <ac:spMk id="5" creationId="{8A76D0C8-648C-5AFA-AF55-034C1A41A0D6}"/>
          </ac:spMkLst>
        </pc:spChg>
        <pc:spChg chg="add mod ord">
          <ac:chgData name="Wick, Felix" userId="85efb633-acf6-425d-a271-4f136bfa2fb0" providerId="ADAL" clId="{58261546-EBC2-4117-AD23-4BAE8C5BF1F2}" dt="2025-03-03T10:44:21.734" v="14083" actId="20577"/>
          <ac:spMkLst>
            <pc:docMk/>
            <pc:sldMk cId="4011485688" sldId="343"/>
            <ac:spMk id="6" creationId="{2024931D-1C6D-12B5-3AFB-620D56768273}"/>
          </ac:spMkLst>
        </pc:spChg>
      </pc:sldChg>
      <pc:sldChg chg="addSp delSp modSp new mod chgLayout">
        <pc:chgData name="Wick, Felix" userId="85efb633-acf6-425d-a271-4f136bfa2fb0" providerId="ADAL" clId="{58261546-EBC2-4117-AD23-4BAE8C5BF1F2}" dt="2025-03-18T12:40:19.186" v="20436" actId="1076"/>
        <pc:sldMkLst>
          <pc:docMk/>
          <pc:sldMk cId="979780732" sldId="344"/>
        </pc:sldMkLst>
        <pc:spChg chg="mod ord">
          <ac:chgData name="Wick, Felix" userId="85efb633-acf6-425d-a271-4f136bfa2fb0" providerId="ADAL" clId="{58261546-EBC2-4117-AD23-4BAE8C5BF1F2}" dt="2025-03-12T13:23:03.581" v="16770" actId="20577"/>
          <ac:spMkLst>
            <pc:docMk/>
            <pc:sldMk cId="979780732" sldId="344"/>
            <ac:spMk id="2" creationId="{56D395D5-97B2-7F26-7B44-FF4928014241}"/>
          </ac:spMkLst>
        </pc:spChg>
        <pc:spChg chg="add mod">
          <ac:chgData name="Wick, Felix" userId="85efb633-acf6-425d-a271-4f136bfa2fb0" providerId="ADAL" clId="{58261546-EBC2-4117-AD23-4BAE8C5BF1F2}" dt="2025-03-18T12:40:19.186" v="20436" actId="1076"/>
          <ac:spMkLst>
            <pc:docMk/>
            <pc:sldMk cId="979780732" sldId="344"/>
            <ac:spMk id="3" creationId="{7A865779-9791-F901-689F-8C2C76CCD705}"/>
          </ac:spMkLst>
        </pc:spChg>
        <pc:spChg chg="mod ord">
          <ac:chgData name="Wick, Felix" userId="85efb633-acf6-425d-a271-4f136bfa2fb0" providerId="ADAL" clId="{58261546-EBC2-4117-AD23-4BAE8C5BF1F2}" dt="2025-03-12T13:16:08.490" v="16526" actId="700"/>
          <ac:spMkLst>
            <pc:docMk/>
            <pc:sldMk cId="979780732" sldId="344"/>
            <ac:spMk id="4" creationId="{9C49CA1F-7961-B7EB-1585-D5565CD2A233}"/>
          </ac:spMkLst>
        </pc:spChg>
        <pc:spChg chg="add mod ord">
          <ac:chgData name="Wick, Felix" userId="85efb633-acf6-425d-a271-4f136bfa2fb0" providerId="ADAL" clId="{58261546-EBC2-4117-AD23-4BAE8C5BF1F2}" dt="2025-03-18T11:56:18.825" v="19532" actId="20577"/>
          <ac:spMkLst>
            <pc:docMk/>
            <pc:sldMk cId="979780732" sldId="344"/>
            <ac:spMk id="5" creationId="{25A83A7E-BE8F-3137-5C99-91DB47560D08}"/>
          </ac:spMkLst>
        </pc:spChg>
        <pc:spChg chg="add mod">
          <ac:chgData name="Wick, Felix" userId="85efb633-acf6-425d-a271-4f136bfa2fb0" providerId="ADAL" clId="{58261546-EBC2-4117-AD23-4BAE8C5BF1F2}" dt="2025-03-12T09:28:53.497" v="14819" actId="1076"/>
          <ac:spMkLst>
            <pc:docMk/>
            <pc:sldMk cId="979780732" sldId="344"/>
            <ac:spMk id="7" creationId="{049CE3F0-8FB1-E5AA-7009-D36093BD8D03}"/>
          </ac:spMkLst>
        </pc:spChg>
        <pc:picChg chg="add mod">
          <ac:chgData name="Wick, Felix" userId="85efb633-acf6-425d-a271-4f136bfa2fb0" providerId="ADAL" clId="{58261546-EBC2-4117-AD23-4BAE8C5BF1F2}" dt="2025-03-12T09:23:39.639" v="14669" actId="1076"/>
          <ac:picMkLst>
            <pc:docMk/>
            <pc:sldMk cId="979780732" sldId="344"/>
            <ac:picMk id="6" creationId="{7781E84C-27B5-813C-8948-3B8DDE6D33E2}"/>
          </ac:picMkLst>
        </pc:picChg>
      </pc:sldChg>
      <pc:sldChg chg="modSp new del mod">
        <pc:chgData name="Wick, Felix" userId="85efb633-acf6-425d-a271-4f136bfa2fb0" providerId="ADAL" clId="{58261546-EBC2-4117-AD23-4BAE8C5BF1F2}" dt="2025-03-01T23:32:03.961" v="13656" actId="47"/>
        <pc:sldMkLst>
          <pc:docMk/>
          <pc:sldMk cId="1279310582" sldId="344"/>
        </pc:sldMkLst>
      </pc:sldChg>
      <pc:sldChg chg="modSp new del mod">
        <pc:chgData name="Wick, Felix" userId="85efb633-acf6-425d-a271-4f136bfa2fb0" providerId="ADAL" clId="{58261546-EBC2-4117-AD23-4BAE8C5BF1F2}" dt="2025-03-12T14:17:23.215" v="18216" actId="47"/>
        <pc:sldMkLst>
          <pc:docMk/>
          <pc:sldMk cId="91941268" sldId="345"/>
        </pc:sldMkLst>
      </pc:sldChg>
      <pc:sldChg chg="addSp modSp new del mod">
        <pc:chgData name="Wick, Felix" userId="85efb633-acf6-425d-a271-4f136bfa2fb0" providerId="ADAL" clId="{58261546-EBC2-4117-AD23-4BAE8C5BF1F2}" dt="2025-03-17T15:18:41.165" v="18931" actId="680"/>
        <pc:sldMkLst>
          <pc:docMk/>
          <pc:sldMk cId="1881165342" sldId="345"/>
        </pc:sldMkLst>
        <pc:picChg chg="add mod">
          <ac:chgData name="Wick, Felix" userId="85efb633-acf6-425d-a271-4f136bfa2fb0" providerId="ADAL" clId="{58261546-EBC2-4117-AD23-4BAE8C5BF1F2}" dt="2025-03-17T15:18:40.134" v="18930" actId="1076"/>
          <ac:picMkLst>
            <pc:docMk/>
            <pc:sldMk cId="1881165342" sldId="345"/>
            <ac:picMk id="4" creationId="{F4CF6F17-DBC9-2D8C-FA71-A5445B8C71C2}"/>
          </ac:picMkLst>
        </pc:picChg>
      </pc:sldChg>
      <pc:sldChg chg="addSp modSp new mod">
        <pc:chgData name="Wick, Felix" userId="85efb633-acf6-425d-a271-4f136bfa2fb0" providerId="ADAL" clId="{58261546-EBC2-4117-AD23-4BAE8C5BF1F2}" dt="2025-03-18T12:11:32.612" v="20058" actId="27636"/>
        <pc:sldMkLst>
          <pc:docMk/>
          <pc:sldMk cId="1966148380" sldId="345"/>
        </pc:sldMkLst>
        <pc:spChg chg="mod">
          <ac:chgData name="Wick, Felix" userId="85efb633-acf6-425d-a271-4f136bfa2fb0" providerId="ADAL" clId="{58261546-EBC2-4117-AD23-4BAE8C5BF1F2}" dt="2025-03-18T12:11:26.023" v="20035" actId="1076"/>
          <ac:spMkLst>
            <pc:docMk/>
            <pc:sldMk cId="1966148380" sldId="345"/>
            <ac:spMk id="2" creationId="{83630EA5-72D8-C8EF-296A-24AA6B578463}"/>
          </ac:spMkLst>
        </pc:spChg>
        <pc:spChg chg="mod">
          <ac:chgData name="Wick, Felix" userId="85efb633-acf6-425d-a271-4f136bfa2fb0" providerId="ADAL" clId="{58261546-EBC2-4117-AD23-4BAE8C5BF1F2}" dt="2025-03-18T12:11:32.612" v="20058" actId="27636"/>
          <ac:spMkLst>
            <pc:docMk/>
            <pc:sldMk cId="1966148380" sldId="345"/>
            <ac:spMk id="3" creationId="{D2BFF06D-41FB-8961-961F-D97B0045B76E}"/>
          </ac:spMkLst>
        </pc:spChg>
        <pc:spChg chg="add mod">
          <ac:chgData name="Wick, Felix" userId="85efb633-acf6-425d-a271-4f136bfa2fb0" providerId="ADAL" clId="{58261546-EBC2-4117-AD23-4BAE8C5BF1F2}" dt="2025-03-18T12:11:30.671" v="20056" actId="1036"/>
          <ac:spMkLst>
            <pc:docMk/>
            <pc:sldMk cId="1966148380" sldId="345"/>
            <ac:spMk id="7" creationId="{72B1381D-0894-B1CC-5B5B-69C032CC8EFF}"/>
          </ac:spMkLst>
        </pc:spChg>
        <pc:spChg chg="add mod">
          <ac:chgData name="Wick, Felix" userId="85efb633-acf6-425d-a271-4f136bfa2fb0" providerId="ADAL" clId="{58261546-EBC2-4117-AD23-4BAE8C5BF1F2}" dt="2025-03-18T12:11:30.671" v="20056" actId="1036"/>
          <ac:spMkLst>
            <pc:docMk/>
            <pc:sldMk cId="1966148380" sldId="345"/>
            <ac:spMk id="8" creationId="{AA59E13E-C5B1-C66B-060B-8965D97ABB59}"/>
          </ac:spMkLst>
        </pc:spChg>
        <pc:picChg chg="add mod">
          <ac:chgData name="Wick, Felix" userId="85efb633-acf6-425d-a271-4f136bfa2fb0" providerId="ADAL" clId="{58261546-EBC2-4117-AD23-4BAE8C5BF1F2}" dt="2025-03-18T12:11:30.671" v="20056" actId="1036"/>
          <ac:picMkLst>
            <pc:docMk/>
            <pc:sldMk cId="1966148380" sldId="345"/>
            <ac:picMk id="6" creationId="{B062C2B7-1BBE-B36F-8AA4-68C3046C6F37}"/>
          </ac:picMkLst>
        </pc:picChg>
      </pc:sldChg>
      <pc:sldChg chg="addSp delSp modSp new del mod">
        <pc:chgData name="Wick, Felix" userId="85efb633-acf6-425d-a271-4f136bfa2fb0" providerId="ADAL" clId="{58261546-EBC2-4117-AD23-4BAE8C5BF1F2}" dt="2025-03-12T21:26:20.378" v="18926" actId="47"/>
        <pc:sldMkLst>
          <pc:docMk/>
          <pc:sldMk cId="3515726873" sldId="346"/>
        </pc:sldMkLst>
      </pc:sldChg>
    </pc:docChg>
  </pc:docChgLst>
</pc:chgInfo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0.png>
</file>

<file path=ppt/media/image22.png>
</file>

<file path=ppt/media/image220.png>
</file>

<file path=ppt/media/image23.png>
</file>

<file path=ppt/media/image230.png>
</file>

<file path=ppt/media/image24.png>
</file>

<file path=ppt/media/image240.png>
</file>

<file path=ppt/media/image25.png>
</file>

<file path=ppt/media/image250.png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10.png>
</file>

<file path=ppt/media/image32.png>
</file>

<file path=ppt/media/image320.png>
</file>

<file path=ppt/media/image33.png>
</file>

<file path=ppt/media/image34.png>
</file>

<file path=ppt/media/image340.png>
</file>

<file path=ppt/media/image35.png>
</file>

<file path=ppt/media/image350.png>
</file>

<file path=ppt/media/image36.png>
</file>

<file path=ppt/media/image37.png>
</file>

<file path=ppt/media/image38.png>
</file>

<file path=ppt/media/image380.png>
</file>

<file path=ppt/media/image39.png>
</file>

<file path=ppt/media/image390.png>
</file>

<file path=ppt/media/image4.png>
</file>

<file path=ppt/media/image40.png>
</file>

<file path=ppt/media/image41.png>
</file>

<file path=ppt/media/image42.png>
</file>

<file path=ppt/media/image420.png>
</file>

<file path=ppt/media/image43.png>
</file>

<file path=ppt/media/image430.png>
</file>

<file path=ppt/media/image44.png>
</file>

<file path=ppt/media/image440.png>
</file>

<file path=ppt/media/image45.png>
</file>

<file path=ppt/media/image450.png>
</file>

<file path=ppt/media/image46.png>
</file>

<file path=ppt/media/image460.png>
</file>

<file path=ppt/media/image47.png>
</file>

<file path=ppt/media/image48.png>
</file>

<file path=ppt/media/image49.png>
</file>

<file path=ppt/media/image490.png>
</file>

<file path=ppt/media/image5.png>
</file>

<file path=ppt/media/image50.png>
</file>

<file path=ppt/media/image51.png>
</file>

<file path=ppt/media/image510.png>
</file>

<file path=ppt/media/image511.png>
</file>

<file path=ppt/media/image52.png>
</file>

<file path=ppt/media/image53.png>
</file>

<file path=ppt/media/image530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8.png>
</file>

<file path=ppt/media/image9.png>
</file>

<file path=ppt/media/image9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2CE6EE-4367-4BD1-B403-7CE80DB6CD59}" type="datetimeFigureOut">
              <a:rPr lang="en-GB" smtClean="0"/>
              <a:t>28/03/2025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A38604-5BE9-4799-8E5A-9ECC2CE126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4126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AB859-B3B7-3D3C-8834-FFF3EC124F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DF589B-4A87-C81C-D648-6C8FD6CB02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59AEA4-1D53-A820-B7A6-55DF5AE9E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DAAD8-D165-4A97-8611-ED15E0B0EFF1}" type="datetime1">
              <a:rPr lang="en-GB" smtClean="0"/>
              <a:t>28/03/2025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57BC4-5A4B-A164-E3AA-7200606DE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82BED-D5D8-DAD1-2AF9-7058132F9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646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0DABE-6E68-0FFE-3711-AD5260932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07B1E2-72FE-D428-7FE7-992F533C6A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DAB2A-5456-A3AE-5FB9-783AADFEE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A5168-2000-4C4C-BBCF-5C7A1491475C}" type="datetime1">
              <a:rPr lang="en-GB" smtClean="0"/>
              <a:t>28/03/2025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1AB743-9239-9B41-4241-BB8AE1DA4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3B67E-F856-6DC7-773D-A3CF3EC0D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5869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11D649-7E3B-9A97-AC1D-EBC6AEA457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0CFC55-E7F5-E57B-BB41-8173F193EB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8EA092-7FFA-E5F1-E345-CE6E0B666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EC200-B720-40E6-9421-7EE4833F5E1F}" type="datetime1">
              <a:rPr lang="en-GB" smtClean="0"/>
              <a:t>28/03/2025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644FF-156F-5566-7C4F-C1096EDB4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CA5703-E631-97A2-3DB8-178918CCF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1585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F6C09-110C-D412-76C5-1D5051F32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72D3C-C1C8-8402-01BF-3A67AF327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76204-A2BD-387B-F40E-A399D528E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97B68-4913-456E-8DDD-CDD8E44F0CE8}" type="datetime1">
              <a:rPr lang="en-GB" smtClean="0"/>
              <a:t>28/03/2025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9C3EA8-CF48-E11B-9A42-AE799F2CD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7D70E6-41D4-5015-B4DA-096D05599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8927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00B4A-9899-94FF-8A1F-7BE65A072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4B0E0-6F29-2ABF-4054-CA2A4D4B0A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78B902-F1EE-B77E-1700-67B005B09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4A403-7398-4190-B82D-6F56914D0E16}" type="datetime1">
              <a:rPr lang="en-GB" smtClean="0"/>
              <a:t>28/03/2025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EF1A7-BB2F-3A76-2F31-C8F869905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3A073A-9C1E-775E-80F2-F9C026B82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6240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FABF8-C70C-0869-82AB-2BD2968DC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2DD0A-3563-B525-3E2B-EE830DD492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3BA04C-36AF-6F91-F93F-7340132FF8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C88996-15F2-981D-5AAA-8B241E8CB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6E062-A851-4FAD-B998-F6954F901FC7}" type="datetime1">
              <a:rPr lang="en-GB" smtClean="0"/>
              <a:t>28/03/2025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D226D3-6F64-1E3B-6B2A-44EC26196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239154-CC8C-AFA5-0300-85E6C004A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9053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1D122-1DBB-FBB4-70C6-21E864FD6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1AFD8A-D767-B607-2A84-FF00BFD70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BFA201-4A31-C0C4-5347-2880CBED07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DE0E04-7C88-8D85-EA6D-6AAC91D35F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4FAF7E-C374-E902-997F-1865C80EC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27D2EB-B18E-AC75-293D-B5B55D97A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DAC49-F6A8-4B62-8EE2-B2153BC69FDC}" type="datetime1">
              <a:rPr lang="en-GB" smtClean="0"/>
              <a:t>28/03/2025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07E8DA-C1E3-545A-6B3E-07991C991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05E95C-E305-30CF-7B23-C5AEED167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8708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016C4-D7F9-47DE-C1BA-5E5457760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3C270-E794-4A16-E0DD-D0A18816E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E932F-186D-40ED-AD36-1D1F8BFFDDCF}" type="datetime1">
              <a:rPr lang="en-GB" smtClean="0"/>
              <a:t>28/03/2025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42FD14-62D2-CD36-1865-014A780D7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214B64-E772-AD59-6585-2671427F4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1139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2025C4-1146-18B3-0802-BB656CE7E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DD6AE-B7E3-4040-BC85-A0068E2D2C9A}" type="datetime1">
              <a:rPr lang="en-GB" smtClean="0"/>
              <a:t>28/03/2025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E47D12-33B2-005F-5C08-7EBBF28D4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3E6C30-219D-0AEA-9E7A-8F7529FEA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2942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59717-CE7D-DD8B-F928-F200A3A4A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61364-D920-08B6-518B-AA2C3C9A39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80112-DDC1-12DD-2F56-DA959F890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06B227-AD78-B176-CA08-D7D144FB7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DE43E-9F73-4C0E-ABCD-7F86E330651A}" type="datetime1">
              <a:rPr lang="en-GB" smtClean="0"/>
              <a:t>28/03/2025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3F4621-5FE9-0E9B-5D05-2F4635E2F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9AD6B6-DA25-A41A-592E-25D228CFB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4052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09315-29B2-2F9A-CB72-81B6C40C2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9C44EF-BE56-30DE-0FDF-2238BF187A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B6A7A3-EE6C-8605-9BCC-AB78FEC302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8CE5CA-1674-9E5A-BE9F-F9FC80843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3A560-AD9E-4EB1-928F-97188ACCC228}" type="datetime1">
              <a:rPr lang="en-GB" smtClean="0"/>
              <a:t>28/03/2025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380996-55C8-5229-48C5-F0EAF39F7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63BF26-B54F-2230-5DF9-D71C7B4E6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4753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8D6563-8B9D-0677-9873-9A0B195EF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CDF512-EB65-A77B-C59C-32417B936E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27012-6CD1-3419-EA80-78802036EC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D0CC2F-DB61-47C3-882B-AFF13B518C2F}" type="datetime1">
              <a:rPr lang="en-GB" smtClean="0"/>
              <a:t>28/03/2025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F3C64-8390-6776-CD58-4E6EC63BA5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09C91A-8CEB-641F-FA88-3283BBF418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994366-744A-4C4B-85FD-1083CA2C6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9446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0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16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0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6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1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210.png"/><Relationship Id="rId7" Type="http://schemas.openxmlformats.org/officeDocument/2006/relationships/image" Target="../media/image250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0.png"/><Relationship Id="rId5" Type="http://schemas.openxmlformats.org/officeDocument/2006/relationships/image" Target="../media/image230.png"/><Relationship Id="rId4" Type="http://schemas.openxmlformats.org/officeDocument/2006/relationships/image" Target="../media/image220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image" Target="../media/image280.png"/><Relationship Id="rId7" Type="http://schemas.openxmlformats.org/officeDocument/2006/relationships/image" Target="../media/image320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10.png"/><Relationship Id="rId5" Type="http://schemas.openxmlformats.org/officeDocument/2006/relationships/image" Target="../media/image300.png"/><Relationship Id="rId10" Type="http://schemas.openxmlformats.org/officeDocument/2006/relationships/image" Target="../media/image350.png"/><Relationship Id="rId4" Type="http://schemas.openxmlformats.org/officeDocument/2006/relationships/image" Target="../media/image290.png"/><Relationship Id="rId9" Type="http://schemas.openxmlformats.org/officeDocument/2006/relationships/image" Target="../media/image34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0.png"/><Relationship Id="rId4" Type="http://schemas.openxmlformats.org/officeDocument/2006/relationships/image" Target="../media/image380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0.png"/><Relationship Id="rId3" Type="http://schemas.openxmlformats.org/officeDocument/2006/relationships/image" Target="../media/image63.png"/><Relationship Id="rId7" Type="http://schemas.openxmlformats.org/officeDocument/2006/relationships/image" Target="../media/image440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0.png"/><Relationship Id="rId5" Type="http://schemas.openxmlformats.org/officeDocument/2006/relationships/image" Target="../media/image420.png"/><Relationship Id="rId4" Type="http://schemas.openxmlformats.org/officeDocument/2006/relationships/image" Target="../media/image64.png"/><Relationship Id="rId9" Type="http://schemas.openxmlformats.org/officeDocument/2006/relationships/image" Target="../media/image46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7.png"/><Relationship Id="rId4" Type="http://schemas.openxmlformats.org/officeDocument/2006/relationships/image" Target="../media/image490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7" Type="http://schemas.openxmlformats.org/officeDocument/2006/relationships/image" Target="../media/image71.png"/><Relationship Id="rId2" Type="http://schemas.openxmlformats.org/officeDocument/2006/relationships/image" Target="../media/image51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30.png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3A40C-6267-7B0E-52FC-F98C1AFF58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Image</a:t>
            </a:r>
            <a:r>
              <a:rPr lang="en-GB" dirty="0"/>
              <a:t> Features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5ED998-E899-B001-9729-936D87BD84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Deep Learning and Image Processing</a:t>
            </a:r>
          </a:p>
        </p:txBody>
      </p:sp>
    </p:spTree>
    <p:extLst>
      <p:ext uri="{BB962C8B-B14F-4D97-AF65-F5344CB8AC3E}">
        <p14:creationId xmlns:p14="http://schemas.microsoft.com/office/powerpoint/2010/main" val="2469979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5B311-08D5-F47B-EEF7-C059E6561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Hysteresis: Edge Tracking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CA4760E-649E-4D92-D1D3-AF4C86184CEF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397929" y="1825625"/>
                <a:ext cx="5240867" cy="4351338"/>
              </a:xfrm>
              <a:ln>
                <a:solidFill>
                  <a:schemeClr val="tx1"/>
                </a:solidFill>
              </a:ln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define two thresholds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dirty="0"/>
                  <a:t>: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en-GB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GB" dirty="0"/>
                  <a:t> 		no edge pixel</a:t>
                </a:r>
              </a:p>
              <a:p>
                <a:pPr marL="0" indent="0">
                  <a:buNone/>
                </a:pPr>
                <a:endParaRPr lang="en-GB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en-GB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dirty="0"/>
                  <a:t> 		strong edge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anose="05000000000000000000" pitchFamily="2" charset="2"/>
                  </a:rPr>
                  <a:t>			 </a:t>
                </a:r>
                <a:r>
                  <a:rPr lang="en-GB" dirty="0"/>
                  <a:t>edge pixel</a:t>
                </a:r>
              </a:p>
              <a:p>
                <a:pPr marL="0" indent="0">
                  <a:buNone/>
                </a:pPr>
                <a:endParaRPr lang="en-GB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d>
                      <m:dPr>
                        <m:begChr m:val="‖"/>
                        <m:endChr m:val="‖"/>
                        <m:ctrlPr>
                          <a:rPr lang="en-GB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a:rPr lang="en-GB" i="1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dirty="0"/>
                  <a:t> 	weak edge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anose="05000000000000000000" pitchFamily="2" charset="2"/>
                  </a:rPr>
                  <a:t>			 </a:t>
                </a:r>
                <a:r>
                  <a:rPr lang="en-GB" dirty="0"/>
                  <a:t>uncertain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CA4760E-649E-4D92-D1D3-AF4C86184CE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397929" y="1825625"/>
                <a:ext cx="5240867" cy="4351338"/>
              </a:xfrm>
              <a:blipFill>
                <a:blip r:embed="rId2"/>
                <a:stretch>
                  <a:fillRect l="-2204" t="-2933" b="-14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A9CCC81-6AED-B3C8-580B-4A7450C32C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1" y="1825625"/>
            <a:ext cx="6172198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for weak edges, decide on </a:t>
            </a:r>
            <a:r>
              <a:rPr lang="en-GB" sz="2600" dirty="0" err="1"/>
              <a:t>neighborhood</a:t>
            </a:r>
            <a:r>
              <a:rPr lang="en-GB" sz="2600" dirty="0"/>
              <a:t>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4B6B1-7AA3-FEC4-5F46-8D37DEEFD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10</a:t>
            </a:fld>
            <a:endParaRPr lang="en-GB"/>
          </a:p>
        </p:txBody>
      </p:sp>
      <p:pic>
        <p:nvPicPr>
          <p:cNvPr id="7" name="Picture 6" descr="A diagram of a line&#10;&#10;Description automatically generated with medium confidence">
            <a:extLst>
              <a:ext uri="{FF2B5EF4-FFF2-40B4-BE49-F238E27FC236}">
                <a16:creationId xmlns:a16="http://schemas.microsoft.com/office/drawing/2014/main" id="{937D8BBF-B5D2-E1BA-6BCB-42577EB4C7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9" y="3490542"/>
            <a:ext cx="6019800" cy="26864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65CB997-ABF3-2EA6-123A-D488B8E77945}"/>
              </a:ext>
            </a:extLst>
          </p:cNvPr>
          <p:cNvSpPr txBox="1"/>
          <p:nvPr/>
        </p:nvSpPr>
        <p:spPr>
          <a:xfrm>
            <a:off x="8703732" y="2604866"/>
            <a:ext cx="25328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red</a:t>
            </a:r>
            <a:r>
              <a:rPr lang="en-GB" dirty="0"/>
              <a:t> and 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green</a:t>
            </a:r>
            <a:r>
              <a:rPr lang="en-GB" dirty="0"/>
              <a:t>:</a:t>
            </a:r>
          </a:p>
          <a:p>
            <a:r>
              <a:rPr lang="en-GB" dirty="0"/>
              <a:t>connected, weak edges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30C157-F04E-B5A6-9B8E-46F96DA3AC06}"/>
              </a:ext>
            </a:extLst>
          </p:cNvPr>
          <p:cNvSpPr txBox="1"/>
          <p:nvPr/>
        </p:nvSpPr>
        <p:spPr>
          <a:xfrm>
            <a:off x="6544731" y="3488958"/>
            <a:ext cx="1596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strong edges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6CC4D5F-B1FD-B5F5-155A-296F16FE8F65}"/>
              </a:ext>
            </a:extLst>
          </p:cNvPr>
          <p:cNvCxnSpPr>
            <a:stCxn id="9" idx="2"/>
          </p:cNvCxnSpPr>
          <p:nvPr/>
        </p:nvCxnSpPr>
        <p:spPr>
          <a:xfrm flipH="1">
            <a:off x="7188198" y="3889068"/>
            <a:ext cx="154765" cy="7760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8FF0083-A916-5974-180C-64F5703A555F}"/>
              </a:ext>
            </a:extLst>
          </p:cNvPr>
          <p:cNvCxnSpPr>
            <a:stCxn id="9" idx="2"/>
          </p:cNvCxnSpPr>
          <p:nvPr/>
        </p:nvCxnSpPr>
        <p:spPr>
          <a:xfrm>
            <a:off x="7342963" y="3889068"/>
            <a:ext cx="2579968" cy="14279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0987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7C65A-A7E0-8C05-8FC3-5B2A47E0F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Putting It Together: </a:t>
            </a:r>
            <a:r>
              <a:rPr lang="de-DE" dirty="0"/>
              <a:t>Canny Edge Detector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7D8A6-3800-4568-ED4A-10FA5F644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smoothing by Gaussian filter</a:t>
            </a:r>
          </a:p>
          <a:p>
            <a:r>
              <a:rPr lang="en-GB" dirty="0"/>
              <a:t>calculate magnitude and direction of gradient image</a:t>
            </a:r>
          </a:p>
          <a:p>
            <a:r>
              <a:rPr lang="en-GB" dirty="0"/>
              <a:t>non-maximum suppression (reduce to single-pixel edges)</a:t>
            </a:r>
          </a:p>
          <a:p>
            <a:r>
              <a:rPr lang="en-GB" dirty="0"/>
              <a:t>hysteresis (binary edge image with linked edge pixels)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9E8AA3-03A3-0590-31D9-5DAE4E2FD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11</a:t>
            </a:fld>
            <a:endParaRPr lang="en-GB"/>
          </a:p>
        </p:txBody>
      </p:sp>
      <p:pic>
        <p:nvPicPr>
          <p:cNvPr id="7" name="Picture 6" descr="A close up of a lizard's face&#10;&#10;Description automatically generated">
            <a:extLst>
              <a:ext uri="{FF2B5EF4-FFF2-40B4-BE49-F238E27FC236}">
                <a16:creationId xmlns:a16="http://schemas.microsoft.com/office/drawing/2014/main" id="{A2C395B6-C983-FC64-7482-9F24688435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821" y="3975413"/>
            <a:ext cx="8024357" cy="2882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711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2E67C-18AA-B7B6-699F-29D74F372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Scale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992CF-B296-05CF-48B6-03C4A6972E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194078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besides threshold values, one more important parameter in Canny edge detector: used standard deviation of Gaussian smoothing filter</a:t>
            </a:r>
          </a:p>
          <a:p>
            <a:r>
              <a:rPr lang="en-GB" dirty="0"/>
              <a:t>broad Gaussians detects large-scale edges</a:t>
            </a:r>
          </a:p>
          <a:p>
            <a:r>
              <a:rPr lang="en-GB" dirty="0"/>
              <a:t>narrow Gaussians detect fine edges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can be combined to detect and select edges at different scales 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48DBC8-FC41-05A4-D086-47BEEA73C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12</a:t>
            </a:fld>
            <a:endParaRPr lang="en-GB"/>
          </a:p>
        </p:txBody>
      </p:sp>
      <p:pic>
        <p:nvPicPr>
          <p:cNvPr id="6" name="Picture 5" descr="A collage of images of a person&#10;&#10;Description automatically generated">
            <a:extLst>
              <a:ext uri="{FF2B5EF4-FFF2-40B4-BE49-F238E27FC236}">
                <a16:creationId xmlns:a16="http://schemas.microsoft.com/office/drawing/2014/main" id="{F1175C1D-1F59-AE8D-E565-EA16FF6709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308" y="3697084"/>
            <a:ext cx="8023384" cy="3024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85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0FEFCF8-EB99-71EF-22E2-505BDD681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Marr-Hildreth Edge Detector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B9F91E-9299-209A-A6C0-882083601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0238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black and white image of a square&#10;&#10;Description automatically generated">
            <a:extLst>
              <a:ext uri="{FF2B5EF4-FFF2-40B4-BE49-F238E27FC236}">
                <a16:creationId xmlns:a16="http://schemas.microsoft.com/office/drawing/2014/main" id="{B81596FF-F316-E0E5-17F6-497F45D70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747223"/>
            <a:ext cx="3232710" cy="1606125"/>
          </a:xfrm>
          <a:prstGeom prst="rect">
            <a:avLst/>
          </a:prstGeom>
        </p:spPr>
      </p:pic>
      <p:pic>
        <p:nvPicPr>
          <p:cNvPr id="7" name="Picture 6" descr="A diagram of a graph&#10;&#10;Description automatically generated">
            <a:extLst>
              <a:ext uri="{FF2B5EF4-FFF2-40B4-BE49-F238E27FC236}">
                <a16:creationId xmlns:a16="http://schemas.microsoft.com/office/drawing/2014/main" id="{BFE8C9B0-2A62-7987-41CA-48AA2B63FA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0457" y="2226651"/>
            <a:ext cx="5564132" cy="44948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65A074-0747-125D-19EA-E3EF7E972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Alternative: Laplacian of Gaussian (LoG)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4E1EE34B-3AFF-FC1B-21F6-B4ACAEE7A2B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17951"/>
                <a:ext cx="10515600" cy="4559011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use same idea of smoothing by Gaussian filter before Laplacian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GB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p>
                          <m:r>
                            <a:rPr lang="en-GB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GB" sz="26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600" i="1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GB" sz="2600" i="1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GB" sz="26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</m:d>
                      <m:r>
                        <a:rPr lang="en-GB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26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sz="2600" b="0" i="1" smtClean="0">
                          <a:latin typeface="Cambria Math" panose="02040503050406030204" pitchFamily="18" charset="0"/>
                        </a:rPr>
                        <m:t>∗</m:t>
                      </m:r>
                      <m:sSup>
                        <m:sSupPr>
                          <m:ctrlPr>
                            <a:rPr lang="en-GB" sz="26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GB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p>
                          <m:r>
                            <a:rPr lang="en-GB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GB" sz="2600" b="0" i="1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GB" sz="2600" dirty="0"/>
              </a:p>
            </p:txBody>
          </p:sp>
        </mc:Choice>
        <mc:Fallback xmlns="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4E1EE34B-3AFF-FC1B-21F6-B4ACAEE7A2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17951"/>
                <a:ext cx="10515600" cy="4559011"/>
              </a:xfrm>
              <a:blipFill>
                <a:blip r:embed="rId4"/>
                <a:stretch>
                  <a:fillRect l="-1043" t="-200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0CB295-B142-F660-46D2-6AB9B056C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8F754-2668-4CB9-9AEC-5AD4ACF0A645}" type="slidenum">
              <a:rPr lang="en-GB" smtClean="0"/>
              <a:t>14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A07CA1-248B-CB55-8868-8F22BDB5246F}"/>
              </a:ext>
            </a:extLst>
          </p:cNvPr>
          <p:cNvSpPr txBox="1"/>
          <p:nvPr/>
        </p:nvSpPr>
        <p:spPr>
          <a:xfrm>
            <a:off x="931798" y="2833607"/>
            <a:ext cx="3139112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Laplacian:</a:t>
            </a:r>
          </a:p>
          <a:p>
            <a:r>
              <a:rPr lang="en-GB" sz="2200" dirty="0"/>
              <a:t>zero-crossings at edges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3AE2778-CFC4-7D78-2847-71DBE578DCBA}"/>
              </a:ext>
            </a:extLst>
          </p:cNvPr>
          <p:cNvSpPr txBox="1"/>
          <p:nvPr/>
        </p:nvSpPr>
        <p:spPr>
          <a:xfrm>
            <a:off x="10685287" y="5019677"/>
            <a:ext cx="1591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approximated </a:t>
            </a:r>
            <a:r>
              <a:rPr lang="en-GB" dirty="0" err="1"/>
              <a:t>LoG</a:t>
            </a:r>
            <a:r>
              <a:rPr lang="en-GB" dirty="0"/>
              <a:t> filter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B40A6C-C681-F44F-7AE3-3A393529FC79}"/>
              </a:ext>
            </a:extLst>
          </p:cNvPr>
          <p:cNvSpPr txBox="1"/>
          <p:nvPr/>
        </p:nvSpPr>
        <p:spPr>
          <a:xfrm>
            <a:off x="5458323" y="4840961"/>
            <a:ext cx="147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shown here: negative </a:t>
            </a:r>
            <a:r>
              <a:rPr lang="en-GB" dirty="0" err="1"/>
              <a:t>LoG</a:t>
            </a:r>
            <a:r>
              <a:rPr lang="en-GB" dirty="0"/>
              <a:t> 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65A318F-B69C-EF3D-3585-416E59763F43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2501354" y="3603048"/>
            <a:ext cx="1046179" cy="5286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28087D2-0134-0715-4975-A0906132B053}"/>
                  </a:ext>
                </a:extLst>
              </p:cNvPr>
              <p:cNvSpPr txBox="1"/>
              <p:nvPr/>
            </p:nvSpPr>
            <p:spPr>
              <a:xfrm>
                <a:off x="680350" y="6233775"/>
                <a:ext cx="4547411" cy="43088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scale of edge detection defined by </a:t>
                </a:r>
                <a14:m>
                  <m:oMath xmlns:m="http://schemas.openxmlformats.org/officeDocument/2006/math">
                    <m:r>
                      <a:rPr lang="en-GB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endParaRPr lang="en-GB" sz="22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28087D2-0134-0715-4975-A0906132B0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350" y="6233775"/>
                <a:ext cx="4547411" cy="430887"/>
              </a:xfrm>
              <a:prstGeom prst="rect">
                <a:avLst/>
              </a:prstGeom>
              <a:blipFill>
                <a:blip r:embed="rId5"/>
                <a:stretch>
                  <a:fillRect l="-1604" t="-6944" b="-2777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4271064-F8B7-58AC-17CB-C5BE19E3ECA1}"/>
                  </a:ext>
                </a:extLst>
              </p:cNvPr>
              <p:cNvSpPr txBox="1"/>
              <p:nvPr/>
            </p:nvSpPr>
            <p:spPr>
              <a:xfrm>
                <a:off x="1465296" y="5356101"/>
                <a:ext cx="32173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4271064-F8B7-58AC-17CB-C5BE19E3EC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5296" y="5356101"/>
                <a:ext cx="321733" cy="369332"/>
              </a:xfrm>
              <a:prstGeom prst="rect">
                <a:avLst/>
              </a:prstGeom>
              <a:blipFill>
                <a:blip r:embed="rId6"/>
                <a:stretch>
                  <a:fillRect l="-5660" r="-1887" b="-13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81974BE4-CBAD-90DF-6B15-2B7D3AE63ACD}"/>
                  </a:ext>
                </a:extLst>
              </p:cNvPr>
              <p:cNvSpPr txBox="1"/>
              <p:nvPr/>
            </p:nvSpPr>
            <p:spPr>
              <a:xfrm>
                <a:off x="3015501" y="5356101"/>
                <a:ext cx="60477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sz="1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GB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p>
                          <m:r>
                            <a:rPr lang="en-GB" sz="18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GB" sz="1800" i="1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81974BE4-CBAD-90DF-6B15-2B7D3AE63A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5501" y="5356101"/>
                <a:ext cx="604770" cy="369332"/>
              </a:xfrm>
              <a:prstGeom prst="rect">
                <a:avLst/>
              </a:prstGeom>
              <a:blipFill>
                <a:blip r:embed="rId7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50ABAE2-518F-F2B7-9836-B5DE3DC24A84}"/>
              </a:ext>
            </a:extLst>
          </p:cNvPr>
          <p:cNvCxnSpPr/>
          <p:nvPr/>
        </p:nvCxnSpPr>
        <p:spPr>
          <a:xfrm>
            <a:off x="5240457" y="6492875"/>
            <a:ext cx="1151876" cy="1060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069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DA11347-5415-6F07-B2F3-493D035BE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Zero-Crossings for Edge Detection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88813C-C45B-C39A-61EA-47B54EBDF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15</a:t>
            </a:fld>
            <a:endParaRPr lang="en-GB"/>
          </a:p>
        </p:txBody>
      </p:sp>
      <p:pic>
        <p:nvPicPr>
          <p:cNvPr id="7" name="Picture 6" descr="A collage of images of a bear and a bear&#10;&#10;Description automatically generated">
            <a:extLst>
              <a:ext uri="{FF2B5EF4-FFF2-40B4-BE49-F238E27FC236}">
                <a16:creationId xmlns:a16="http://schemas.microsoft.com/office/drawing/2014/main" id="{9E7CC4AE-E62C-5702-A435-63C1EB7E18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667" y="2454388"/>
            <a:ext cx="7304003" cy="36131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BBFF7C-1553-5C52-F3E6-57819A8E956E}"/>
              </a:ext>
            </a:extLst>
          </p:cNvPr>
          <p:cNvSpPr txBox="1"/>
          <p:nvPr/>
        </p:nvSpPr>
        <p:spPr>
          <a:xfrm>
            <a:off x="6012591" y="2004723"/>
            <a:ext cx="727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/>
              <a:t>LoG</a:t>
            </a:r>
            <a:endParaRPr lang="en-GB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213F62-7382-AA21-22A0-A5C7154EDEFB}"/>
              </a:ext>
            </a:extLst>
          </p:cNvPr>
          <p:cNvSpPr txBox="1"/>
          <p:nvPr/>
        </p:nvSpPr>
        <p:spPr>
          <a:xfrm>
            <a:off x="9479653" y="2004723"/>
            <a:ext cx="1491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Laplacian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554F38-2936-C253-4EFC-A5004F892420}"/>
              </a:ext>
            </a:extLst>
          </p:cNvPr>
          <p:cNvSpPr txBox="1"/>
          <p:nvPr/>
        </p:nvSpPr>
        <p:spPr>
          <a:xfrm>
            <a:off x="431800" y="2165576"/>
            <a:ext cx="43518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use zero-crossings for edge detection</a:t>
            </a:r>
          </a:p>
          <a:p>
            <a:r>
              <a:rPr lang="en-GB" sz="2400" dirty="0"/>
              <a:t>(instead of maxima for gradient)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8FB6372-9B0A-33A2-362E-0610772611E1}"/>
              </a:ext>
            </a:extLst>
          </p:cNvPr>
          <p:cNvCxnSpPr>
            <a:cxnSpLocks/>
          </p:cNvCxnSpPr>
          <p:nvPr/>
        </p:nvCxnSpPr>
        <p:spPr>
          <a:xfrm>
            <a:off x="2904067" y="2527943"/>
            <a:ext cx="3039533" cy="67245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close up of a person&#10;&#10;Description automatically generated">
            <a:extLst>
              <a:ext uri="{FF2B5EF4-FFF2-40B4-BE49-F238E27FC236}">
                <a16:creationId xmlns:a16="http://schemas.microsoft.com/office/drawing/2014/main" id="{F5340DD2-AE32-C492-E7AE-1B525919EE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28" y="4707797"/>
            <a:ext cx="4679337" cy="170887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963FD3A-E1CF-1D71-B44D-E080622BE9D8}"/>
              </a:ext>
            </a:extLst>
          </p:cNvPr>
          <p:cNvSpPr txBox="1"/>
          <p:nvPr/>
        </p:nvSpPr>
        <p:spPr>
          <a:xfrm>
            <a:off x="104330" y="4245476"/>
            <a:ext cx="462853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zero-crossings also </a:t>
            </a:r>
            <a:r>
              <a:rPr lang="en-GB" sz="2200" dirty="0" err="1"/>
              <a:t>thresholded</a:t>
            </a:r>
            <a:r>
              <a:rPr lang="en-GB" sz="2200" dirty="0"/>
              <a:t>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5815F65-61F3-9CA0-CFA0-6AA7AC72D243}"/>
              </a:ext>
            </a:extLst>
          </p:cNvPr>
          <p:cNvSpPr txBox="1"/>
          <p:nvPr/>
        </p:nvSpPr>
        <p:spPr>
          <a:xfrm>
            <a:off x="6363451" y="1537058"/>
            <a:ext cx="414443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effect of Gaussian smoothing:</a:t>
            </a:r>
          </a:p>
        </p:txBody>
      </p:sp>
    </p:spTree>
    <p:extLst>
      <p:ext uri="{BB962C8B-B14F-4D97-AF65-F5344CB8AC3E}">
        <p14:creationId xmlns:p14="http://schemas.microsoft.com/office/powerpoint/2010/main" val="24305398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B2522-6059-4F61-3BCB-A69C76FDE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LoG</a:t>
            </a:r>
            <a:r>
              <a:rPr lang="en-GB" dirty="0"/>
              <a:t> vs Derivative of Gaussian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D2CBB7-A3A4-5EA9-A173-A43F73209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16</a:t>
            </a:fld>
            <a:endParaRPr lang="en-GB"/>
          </a:p>
        </p:txBody>
      </p:sp>
      <p:pic>
        <p:nvPicPr>
          <p:cNvPr id="5" name="Picture 4" descr="A close-up of a dog&#10;&#10;Description automatically generated">
            <a:extLst>
              <a:ext uri="{FF2B5EF4-FFF2-40B4-BE49-F238E27FC236}">
                <a16:creationId xmlns:a16="http://schemas.microsoft.com/office/drawing/2014/main" id="{CFF8BD4C-8A88-946D-CE08-8B065B975A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" y="2457852"/>
            <a:ext cx="7308587" cy="36057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934D428-4994-3C6B-41BE-C1EE669CE180}"/>
              </a:ext>
            </a:extLst>
          </p:cNvPr>
          <p:cNvSpPr txBox="1"/>
          <p:nvPr/>
        </p:nvSpPr>
        <p:spPr>
          <a:xfrm>
            <a:off x="1068283" y="1970290"/>
            <a:ext cx="727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/>
              <a:t>LoG</a:t>
            </a:r>
            <a:endParaRPr lang="en-GB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A485DD-2A02-23EA-0884-932458D2B4FD}"/>
              </a:ext>
            </a:extLst>
          </p:cNvPr>
          <p:cNvSpPr txBox="1"/>
          <p:nvPr/>
        </p:nvSpPr>
        <p:spPr>
          <a:xfrm>
            <a:off x="3767189" y="1970290"/>
            <a:ext cx="36293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derivative of Gaussian</a:t>
            </a:r>
          </a:p>
        </p:txBody>
      </p:sp>
      <p:pic>
        <p:nvPicPr>
          <p:cNvPr id="8" name="Picture 7" descr="A graph of a graph of a person&#10;&#10;Description automatically generated with medium confidence">
            <a:extLst>
              <a:ext uri="{FF2B5EF4-FFF2-40B4-BE49-F238E27FC236}">
                <a16:creationId xmlns:a16="http://schemas.microsoft.com/office/drawing/2014/main" id="{D0F052F8-A66F-C4CA-CE08-0EB43F0B0E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8545" y="1501800"/>
            <a:ext cx="4433455" cy="29770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FAB49B1-34BF-FDFA-D5EC-8DB3FD574242}"/>
              </a:ext>
            </a:extLst>
          </p:cNvPr>
          <p:cNvSpPr txBox="1"/>
          <p:nvPr/>
        </p:nvSpPr>
        <p:spPr>
          <a:xfrm>
            <a:off x="7396560" y="4758474"/>
            <a:ext cx="479544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Laplacian provides only edge location, no strength or direction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but requires only one convolution instead of two</a:t>
            </a:r>
          </a:p>
        </p:txBody>
      </p:sp>
    </p:spTree>
    <p:extLst>
      <p:ext uri="{BB962C8B-B14F-4D97-AF65-F5344CB8AC3E}">
        <p14:creationId xmlns:p14="http://schemas.microsoft.com/office/powerpoint/2010/main" val="9621492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2AAD0-FDDB-50F6-60B9-41E062C31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Difference of Gaussians (</a:t>
            </a:r>
            <a:r>
              <a:rPr lang="en-GB" dirty="0" err="1"/>
              <a:t>DoG</a:t>
            </a:r>
            <a:r>
              <a:rPr lang="en-GB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73B87E-1A9B-C4FC-957A-304858D8A8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696109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difference of two Gaussians with different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GB" dirty="0"/>
                  <a:t> as approximation to </a:t>
                </a:r>
                <a:r>
                  <a:rPr lang="en-GB" dirty="0" err="1"/>
                  <a:t>LoG</a:t>
                </a:r>
                <a:endParaRPr lang="en-GB" dirty="0"/>
              </a:p>
              <a:p>
                <a:pPr marL="0" indent="0">
                  <a:buNone/>
                </a:pPr>
                <a:r>
                  <a:rPr lang="en-GB" dirty="0">
                    <a:sym typeface="Wingdings" panose="05000000000000000000" pitchFamily="2" charset="2"/>
                  </a:rPr>
                  <a:t> less complex and faster</a:t>
                </a: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Marr-Hildreth edge detector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73B87E-1A9B-C4FC-957A-304858D8A8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696109" cy="4351338"/>
              </a:xfrm>
              <a:blipFill>
                <a:blip r:embed="rId2"/>
                <a:stretch>
                  <a:fillRect l="-2248" t="-23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76CB04-C1C9-3994-8C39-374463DCE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17</a:t>
            </a:fld>
            <a:endParaRPr lang="en-GB"/>
          </a:p>
        </p:txBody>
      </p:sp>
      <p:pic>
        <p:nvPicPr>
          <p:cNvPr id="6" name="Picture 5" descr="A graph of a graph&#10;&#10;Description automatically generated">
            <a:extLst>
              <a:ext uri="{FF2B5EF4-FFF2-40B4-BE49-F238E27FC236}">
                <a16:creationId xmlns:a16="http://schemas.microsoft.com/office/drawing/2014/main" id="{5824C489-2043-2226-6F0E-96E1CAC190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309" y="1875182"/>
            <a:ext cx="5026811" cy="42522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AB7DCB-6A65-98B2-548B-FDF45FB9031F}"/>
              </a:ext>
            </a:extLst>
          </p:cNvPr>
          <p:cNvSpPr txBox="1"/>
          <p:nvPr/>
        </p:nvSpPr>
        <p:spPr>
          <a:xfrm>
            <a:off x="9677400" y="2782669"/>
            <a:ext cx="19255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solid: LoG</a:t>
            </a:r>
          </a:p>
          <a:p>
            <a:r>
              <a:rPr lang="de-DE" sz="2400" dirty="0"/>
              <a:t>dashed: DoG</a:t>
            </a:r>
            <a:endParaRPr lang="en-GB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6A6FF3-9BBE-6C25-28AF-4EBDB52BE1F6}"/>
              </a:ext>
            </a:extLst>
          </p:cNvPr>
          <p:cNvSpPr txBox="1"/>
          <p:nvPr/>
        </p:nvSpPr>
        <p:spPr>
          <a:xfrm>
            <a:off x="4363587" y="3839633"/>
            <a:ext cx="21707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ratio here 1.6:1</a:t>
            </a:r>
            <a:endParaRPr lang="en-GB" sz="24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EEC29F7-0FDE-A3C1-DE3D-B27A9FAD4D66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6534309" y="4070466"/>
            <a:ext cx="1974691" cy="1798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98578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B6114-D11A-0D6B-0968-8758E7497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Comparison of Edge Detectors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00041A-A373-5348-CA63-46B6946BA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18</a:t>
            </a:fld>
            <a:endParaRPr lang="en-GB"/>
          </a:p>
        </p:txBody>
      </p:sp>
      <p:pic>
        <p:nvPicPr>
          <p:cNvPr id="5" name="Picture 4" descr="A close-up of a ct scan&#10;&#10;Description automatically generated">
            <a:extLst>
              <a:ext uri="{FF2B5EF4-FFF2-40B4-BE49-F238E27FC236}">
                <a16:creationId xmlns:a16="http://schemas.microsoft.com/office/drawing/2014/main" id="{B3612EC1-5346-991E-6D90-D38D91887C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6889" y="1690688"/>
            <a:ext cx="5098222" cy="51134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6A3807-0B43-E537-B7FE-FDAEE8503A58}"/>
              </a:ext>
            </a:extLst>
          </p:cNvPr>
          <p:cNvSpPr txBox="1"/>
          <p:nvPr/>
        </p:nvSpPr>
        <p:spPr>
          <a:xfrm>
            <a:off x="2379582" y="2785418"/>
            <a:ext cx="1167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original</a:t>
            </a:r>
            <a:endParaRPr lang="en-GB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26B057-358F-108A-FC6C-D076B2F03F24}"/>
              </a:ext>
            </a:extLst>
          </p:cNvPr>
          <p:cNvSpPr txBox="1"/>
          <p:nvPr/>
        </p:nvSpPr>
        <p:spPr>
          <a:xfrm>
            <a:off x="8645111" y="2630297"/>
            <a:ext cx="32333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thresholded gradient of smoothed image</a:t>
            </a:r>
            <a:endParaRPr lang="en-GB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61A8B5-5C06-C07D-7062-3D53A8316E25}"/>
              </a:ext>
            </a:extLst>
          </p:cNvPr>
          <p:cNvSpPr txBox="1"/>
          <p:nvPr/>
        </p:nvSpPr>
        <p:spPr>
          <a:xfrm>
            <a:off x="8645111" y="5231901"/>
            <a:ext cx="29351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Canny edge detector</a:t>
            </a:r>
            <a:endParaRPr lang="en-GB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486154-71B5-B372-099D-7DBB4109C5C6}"/>
              </a:ext>
            </a:extLst>
          </p:cNvPr>
          <p:cNvSpPr txBox="1"/>
          <p:nvPr/>
        </p:nvSpPr>
        <p:spPr>
          <a:xfrm>
            <a:off x="1532467" y="5047236"/>
            <a:ext cx="20144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Marr-Hildreth edge detector</a:t>
            </a:r>
          </a:p>
        </p:txBody>
      </p:sp>
    </p:spTree>
    <p:extLst>
      <p:ext uri="{BB962C8B-B14F-4D97-AF65-F5344CB8AC3E}">
        <p14:creationId xmlns:p14="http://schemas.microsoft.com/office/powerpoint/2010/main" val="15968969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D79193-7356-791F-836E-4A9A34A4E9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5608404-8941-E291-E0D0-44A17FCB2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Local Features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5421972-CAA4-2848-44F7-D7B454516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4240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01FB6-5525-9B44-97E1-6B04FD360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From Edges to Boundaries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A0B6E3-2BB9-FB66-E6B8-70AE194EF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53922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edge: image location of rapid change in intensity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(caused by discontinuities of surface, depth, or illumination)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edges encode most shape and semantic information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to detect edge pixels: image derivatives (see sharpening filters)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follow-up steps: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/>
              <a:t>edge linking (connect edge pixels to edge segments)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/>
              <a:t>boundary detection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non-semantic image segmentation and object recognition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721A9-5CDE-7FAA-9A51-44CC41AAF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2</a:t>
            </a:fld>
            <a:endParaRPr lang="en-GB"/>
          </a:p>
        </p:txBody>
      </p:sp>
      <p:pic>
        <p:nvPicPr>
          <p:cNvPr id="6" name="Picture 5" descr="A mountain range and a coloring book&#10;&#10;Description automatically generated">
            <a:extLst>
              <a:ext uri="{FF2B5EF4-FFF2-40B4-BE49-F238E27FC236}">
                <a16:creationId xmlns:a16="http://schemas.microsoft.com/office/drawing/2014/main" id="{5274CF18-BC1D-9F9E-4164-4DC117811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2122" y="1253331"/>
            <a:ext cx="285476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5183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65D3D-F7AD-EB9B-6075-E884D748F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Keypoint</a:t>
            </a:r>
            <a:r>
              <a:rPr lang="en-GB" dirty="0"/>
              <a:t> Detection &amp; Matching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05362-6481-B6DC-9887-CCD5BB4AF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different stages:</a:t>
            </a:r>
          </a:p>
          <a:p>
            <a:r>
              <a:rPr lang="en-GB" sz="2600" b="1" dirty="0"/>
              <a:t>feature detection</a:t>
            </a:r>
            <a:r>
              <a:rPr lang="en-GB" sz="2600" dirty="0"/>
              <a:t>: search for distinguishing </a:t>
            </a:r>
            <a:r>
              <a:rPr lang="en-GB" sz="2600" dirty="0" err="1"/>
              <a:t>keypoints</a:t>
            </a:r>
            <a:r>
              <a:rPr lang="en-GB" sz="2600" dirty="0"/>
              <a:t> (aka interest points) in images</a:t>
            </a:r>
          </a:p>
          <a:p>
            <a:r>
              <a:rPr lang="en-GB" sz="2600" b="1" dirty="0"/>
              <a:t>feature description</a:t>
            </a:r>
            <a:r>
              <a:rPr lang="en-GB" sz="2600" dirty="0"/>
              <a:t>: construct (invariant) descriptors/features from regions (pixel patches) around detected </a:t>
            </a:r>
            <a:r>
              <a:rPr lang="en-GB" sz="2600" dirty="0" err="1"/>
              <a:t>keypoint</a:t>
            </a:r>
            <a:r>
              <a:rPr lang="en-GB" sz="2600" dirty="0"/>
              <a:t> locations</a:t>
            </a:r>
          </a:p>
          <a:p>
            <a:r>
              <a:rPr lang="en-GB" sz="2600" b="1" dirty="0"/>
              <a:t>feature matching</a:t>
            </a:r>
            <a:r>
              <a:rPr lang="en-GB" sz="2600" dirty="0"/>
              <a:t>: search for matching </a:t>
            </a:r>
            <a:r>
              <a:rPr lang="en-GB" sz="2600" dirty="0" err="1"/>
              <a:t>keypoints</a:t>
            </a:r>
            <a:r>
              <a:rPr lang="en-GB" sz="2600" dirty="0"/>
              <a:t> (correspondences) in other images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2C49C-9A49-C76A-82D5-0E1E8C43B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20</a:t>
            </a:fld>
            <a:endParaRPr lang="en-GB"/>
          </a:p>
        </p:txBody>
      </p:sp>
      <p:pic>
        <p:nvPicPr>
          <p:cNvPr id="7" name="Picture 6" descr="A diagram of a machine&#10;&#10;Description automatically generated">
            <a:extLst>
              <a:ext uri="{FF2B5EF4-FFF2-40B4-BE49-F238E27FC236}">
                <a16:creationId xmlns:a16="http://schemas.microsoft.com/office/drawing/2014/main" id="{35E01B2E-8F4F-2BD6-00BD-006A222B44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3232" y="4597400"/>
            <a:ext cx="4185535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4851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8862E-9E91-6C08-9360-8F73A5F27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Why Local </a:t>
            </a:r>
            <a:r>
              <a:rPr lang="en-GB" sz="3600" dirty="0" err="1"/>
              <a:t>Keypoint</a:t>
            </a:r>
            <a:r>
              <a:rPr lang="en-GB" sz="3600" dirty="0"/>
              <a:t> Features for Instance Recognition?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7ADAFB-B1B6-34C1-3967-C09149F9D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21</a:t>
            </a:fld>
            <a:endParaRPr lang="en-GB"/>
          </a:p>
        </p:txBody>
      </p:sp>
      <p:pic>
        <p:nvPicPr>
          <p:cNvPr id="6" name="Picture 5" descr="A shadow of a person on the surface of a mountain&#10;&#10;Description automatically generated">
            <a:extLst>
              <a:ext uri="{FF2B5EF4-FFF2-40B4-BE49-F238E27FC236}">
                <a16:creationId xmlns:a16="http://schemas.microsoft.com/office/drawing/2014/main" id="{1DF0FA7E-22DD-B313-9534-176056F87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8" y="1988397"/>
            <a:ext cx="6562729" cy="32599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E9ACEE-338B-0835-3981-2914F59D7E3C}"/>
              </a:ext>
            </a:extLst>
          </p:cNvPr>
          <p:cNvSpPr txBox="1"/>
          <p:nvPr/>
        </p:nvSpPr>
        <p:spPr>
          <a:xfrm>
            <a:off x="1372962" y="1495954"/>
            <a:ext cx="390821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600" dirty="0"/>
              <a:t>often non-obvious shapes</a:t>
            </a:r>
          </a:p>
        </p:txBody>
      </p:sp>
      <p:pic>
        <p:nvPicPr>
          <p:cNvPr id="9" name="Picture 8" descr="A black and white photo of a box with a video game controller&#10;&#10;Description automatically generated">
            <a:extLst>
              <a:ext uri="{FF2B5EF4-FFF2-40B4-BE49-F238E27FC236}">
                <a16:creationId xmlns:a16="http://schemas.microsoft.com/office/drawing/2014/main" id="{D3EB0AAC-6416-7981-B183-B06282F690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4759" y="1988397"/>
            <a:ext cx="5281533" cy="31509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3BA37C6-6F57-3CEA-0961-3686CDE6AA78}"/>
              </a:ext>
            </a:extLst>
          </p:cNvPr>
          <p:cNvSpPr txBox="1"/>
          <p:nvPr/>
        </p:nvSpPr>
        <p:spPr>
          <a:xfrm>
            <a:off x="594353" y="5266992"/>
            <a:ext cx="1100329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600" dirty="0"/>
              <a:t>at different scales, under perspective changes and with partial observability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B2BE3C-DC0B-2F50-57BF-CE19E27D78C0}"/>
              </a:ext>
            </a:extLst>
          </p:cNvPr>
          <p:cNvSpPr txBox="1"/>
          <p:nvPr/>
        </p:nvSpPr>
        <p:spPr>
          <a:xfrm>
            <a:off x="1669947" y="6046469"/>
            <a:ext cx="8852104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 </a:t>
            </a:r>
            <a:r>
              <a:rPr lang="en-GB" sz="2600" dirty="0"/>
              <a:t>matching predefined shapes or large patches very difficult</a:t>
            </a:r>
          </a:p>
        </p:txBody>
      </p:sp>
    </p:spTree>
    <p:extLst>
      <p:ext uri="{BB962C8B-B14F-4D97-AF65-F5344CB8AC3E}">
        <p14:creationId xmlns:p14="http://schemas.microsoft.com/office/powerpoint/2010/main" val="19460057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689E011F-DB68-9062-0FD0-6F86A2E85F48}"/>
              </a:ext>
            </a:extLst>
          </p:cNvPr>
          <p:cNvSpPr txBox="1"/>
          <p:nvPr/>
        </p:nvSpPr>
        <p:spPr>
          <a:xfrm>
            <a:off x="0" y="5688210"/>
            <a:ext cx="24916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/>
              <a:t>flat regions cannot be localized</a:t>
            </a:r>
            <a:endParaRPr lang="en-GB" sz="22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24ABA0B-00D3-53EB-2797-B36154D1D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Good and Bad </a:t>
            </a:r>
            <a:r>
              <a:rPr lang="en-GB" dirty="0" err="1"/>
              <a:t>Keypoints</a:t>
            </a:r>
            <a:endParaRPr lang="en-GB" dirty="0"/>
          </a:p>
        </p:txBody>
      </p:sp>
      <p:pic>
        <p:nvPicPr>
          <p:cNvPr id="6" name="Picture 5" descr="A collage of snow covered mountains&#10;&#10;Description automatically generated">
            <a:extLst>
              <a:ext uri="{FF2B5EF4-FFF2-40B4-BE49-F238E27FC236}">
                <a16:creationId xmlns:a16="http://schemas.microsoft.com/office/drawing/2014/main" id="{40C20DDD-55D8-FE29-309A-2647FA4754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0860" y="1879860"/>
            <a:ext cx="8070279" cy="3741744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437F1C-1FB2-A067-E42C-4BAA44717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22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152A81-B6EA-2EAD-C52D-5AE7DEBC7AF4}"/>
              </a:ext>
            </a:extLst>
          </p:cNvPr>
          <p:cNvSpPr txBox="1"/>
          <p:nvPr/>
        </p:nvSpPr>
        <p:spPr>
          <a:xfrm>
            <a:off x="2853216" y="5905648"/>
            <a:ext cx="23706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/>
              <a:t>edges are difficult to localize</a:t>
            </a:r>
            <a:endParaRPr lang="en-GB" sz="22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8B874CB-C36B-D8C0-E109-2F10FA699A13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4038550" y="5545666"/>
            <a:ext cx="0" cy="3599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199C8A6-78F4-9CB7-270D-B367C1413848}"/>
              </a:ext>
            </a:extLst>
          </p:cNvPr>
          <p:cNvSpPr txBox="1"/>
          <p:nvPr/>
        </p:nvSpPr>
        <p:spPr>
          <a:xfrm>
            <a:off x="7816276" y="5905648"/>
            <a:ext cx="29075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/>
              <a:t>corners are interesting candidates</a:t>
            </a:r>
            <a:endParaRPr lang="en-GB" sz="22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07B5B21-4684-13F1-A04B-5EF81FA69E0F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9270041" y="5545666"/>
            <a:ext cx="0" cy="3599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DE00BF8-2232-B0C1-07B2-D1EC443D1DE1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1245824" y="5156200"/>
            <a:ext cx="1338962" cy="5320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CCB90AB-50C3-8B1F-180C-3B2093A9F206}"/>
              </a:ext>
            </a:extLst>
          </p:cNvPr>
          <p:cNvCxnSpPr/>
          <p:nvPr/>
        </p:nvCxnSpPr>
        <p:spPr>
          <a:xfrm>
            <a:off x="5943549" y="3945463"/>
            <a:ext cx="2641650" cy="0"/>
          </a:xfrm>
          <a:prstGeom prst="straightConnector1">
            <a:avLst/>
          </a:prstGeom>
          <a:ln>
            <a:solidFill>
              <a:schemeClr val="accent6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83908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FD90D6-C64F-601C-A140-E11AF8F637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367123-CDA5-50D1-EAE1-F140D9719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Feature Detection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D96480-6446-EE13-956E-B80DE893F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48420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26640-7C38-1A3D-15B9-3D19C59C1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4400" dirty="0"/>
              <a:t>Harris Corner Detector</a:t>
            </a:r>
          </a:p>
        </p:txBody>
      </p:sp>
      <p:pic>
        <p:nvPicPr>
          <p:cNvPr id="5" name="Picture 4" descr="A collage of different types of shapes&#10;&#10;Description automatically generated">
            <a:extLst>
              <a:ext uri="{FF2B5EF4-FFF2-40B4-BE49-F238E27FC236}">
                <a16:creationId xmlns:a16="http://schemas.microsoft.com/office/drawing/2014/main" id="{C57EF273-0472-09FF-03DB-8C3DBE6D5D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33022"/>
            <a:ext cx="7042119" cy="510048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257B36-1482-D8EE-56E0-9F4BA9C6B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24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F54B44-241C-5E61-8EA2-5F1EFAE671D8}"/>
              </a:ext>
            </a:extLst>
          </p:cNvPr>
          <p:cNvSpPr txBox="1"/>
          <p:nvPr/>
        </p:nvSpPr>
        <p:spPr>
          <a:xfrm>
            <a:off x="8046249" y="2698396"/>
            <a:ext cx="3900218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sz="2400" dirty="0"/>
              <a:t>define a small window and shift over image</a:t>
            </a:r>
          </a:p>
          <a:p>
            <a:pPr marL="457200" indent="-457200">
              <a:buFont typeface="+mj-lt"/>
              <a:buAutoNum type="arabicPeriod"/>
            </a:pPr>
            <a:endParaRPr lang="de-DE" sz="2400" dirty="0"/>
          </a:p>
          <a:p>
            <a:pPr marL="457200" indent="-457200">
              <a:buFont typeface="+mj-lt"/>
              <a:buAutoNum type="arabicPeriod"/>
            </a:pPr>
            <a:r>
              <a:rPr lang="de-DE" sz="2400" dirty="0"/>
              <a:t>for each region calculate image gradients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1406375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3736001C-9592-F4A5-502A-63BA5D36C9CF}"/>
              </a:ext>
            </a:extLst>
          </p:cNvPr>
          <p:cNvSpPr/>
          <p:nvPr/>
        </p:nvSpPr>
        <p:spPr>
          <a:xfrm>
            <a:off x="4037190" y="54408"/>
            <a:ext cx="3896250" cy="1638922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68CB123-98CF-3915-DABD-57EA0EF842AD}"/>
              </a:ext>
            </a:extLst>
          </p:cNvPr>
          <p:cNvSpPr txBox="1"/>
          <p:nvPr/>
        </p:nvSpPr>
        <p:spPr>
          <a:xfrm>
            <a:off x="3977921" y="1004825"/>
            <a:ext cx="218150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dirty="0"/>
              <a:t>or better: Gaussian</a:t>
            </a:r>
          </a:p>
          <a:p>
            <a:r>
              <a:rPr lang="de-DE" dirty="0">
                <a:sym typeface="Wingdings" panose="05000000000000000000" pitchFamily="2" charset="2"/>
              </a:rPr>
              <a:t> rotation invariant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8BB128-5732-A0FD-690C-835CE423C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25</a:t>
            </a:fld>
            <a:endParaRPr lang="en-GB"/>
          </a:p>
        </p:txBody>
      </p:sp>
      <p:pic>
        <p:nvPicPr>
          <p:cNvPr id="4" name="Picture 3" descr="A diagram of a circle and a circle with text&#10;&#10;Description automatically generated">
            <a:extLst>
              <a:ext uri="{FF2B5EF4-FFF2-40B4-BE49-F238E27FC236}">
                <a16:creationId xmlns:a16="http://schemas.microsoft.com/office/drawing/2014/main" id="{C50604DD-A7DB-33A4-318E-B7C82D54AF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27244"/>
            <a:ext cx="7810494" cy="439525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19CE88B-F7A8-7A57-298E-EF4BDBBB6F68}"/>
                  </a:ext>
                </a:extLst>
              </p:cNvPr>
              <p:cNvSpPr txBox="1"/>
              <p:nvPr/>
            </p:nvSpPr>
            <p:spPr>
              <a:xfrm>
                <a:off x="8008241" y="3475503"/>
                <a:ext cx="3947917" cy="193899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+mj-lt"/>
                  <a:buAutoNum type="arabicPeriod" startAt="3"/>
                </a:pPr>
                <a:r>
                  <a:rPr lang="de-DE" sz="2400" dirty="0"/>
                  <a:t>build covariance matrix of image gradients and calculate its eigenvalues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de-DE" sz="24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sz="2400" dirty="0"/>
                  <a:t> (aka </a:t>
                </a:r>
                <a:r>
                  <a:rPr lang="en-GB" sz="2400" b="1" dirty="0"/>
                  <a:t>P</a:t>
                </a:r>
                <a:r>
                  <a:rPr lang="en-GB" sz="2400" dirty="0"/>
                  <a:t>rincipal </a:t>
                </a:r>
                <a:r>
                  <a:rPr lang="en-GB" sz="2400" b="1" dirty="0"/>
                  <a:t>C</a:t>
                </a:r>
                <a:r>
                  <a:rPr lang="en-GB" sz="2400" dirty="0"/>
                  <a:t>omponent </a:t>
                </a:r>
                <a:r>
                  <a:rPr lang="en-GB" sz="2400" b="1" dirty="0"/>
                  <a:t>A</a:t>
                </a:r>
                <a:r>
                  <a:rPr lang="en-GB" sz="2400" dirty="0"/>
                  <a:t>nalysis)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19CE88B-F7A8-7A57-298E-EF4BDBBB6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8241" y="3475503"/>
                <a:ext cx="3947917" cy="1938992"/>
              </a:xfrm>
              <a:prstGeom prst="rect">
                <a:avLst/>
              </a:prstGeom>
              <a:blipFill>
                <a:blip r:embed="rId3"/>
                <a:stretch>
                  <a:fillRect l="-2311" t="-2500" r="-1849" b="-593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039ED83-2D1B-175E-CEE4-3764102C2906}"/>
                  </a:ext>
                </a:extLst>
              </p:cNvPr>
              <p:cNvSpPr txBox="1"/>
              <p:nvPr/>
            </p:nvSpPr>
            <p:spPr>
              <a:xfrm>
                <a:off x="8423111" y="0"/>
                <a:ext cx="3227026" cy="1900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200" dirty="0"/>
                  <a:t>discrete convolution with weighting kernel </a:t>
                </a:r>
                <a14:m>
                  <m:oMath xmlns:m="http://schemas.openxmlformats.org/officeDocument/2006/math">
                    <m:r>
                      <a:rPr lang="de-DE" sz="2200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de-DE" sz="2200" dirty="0"/>
                  <a:t>:</a:t>
                </a:r>
              </a:p>
              <a:p>
                <a:endParaRPr lang="de-DE" sz="2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200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GB" sz="2200" b="0" i="1" smtClean="0">
                          <a:latin typeface="Cambria Math" panose="02040503050406030204" pitchFamily="18" charset="0"/>
                        </a:rPr>
                        <m:t>∗</m:t>
                      </m:r>
                      <m:d>
                        <m:dPr>
                          <m:begChr m:val="["/>
                          <m:endChr m:val="]"/>
                          <m:ctrlPr>
                            <a:rPr lang="en-GB" sz="2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GB" sz="22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Sup>
                                  <m:sSubSupPr>
                                    <m:ctrlP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  <m:sup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sSub>
                                  <m:sSubPr>
                                    <m:ctrlP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  <m:e>
                                <m:sSubSup>
                                  <m:sSubSupPr>
                                    <m:ctrlP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  <m:sup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GB" sz="22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039ED83-2D1B-175E-CEE4-3764102C29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23111" y="0"/>
                <a:ext cx="3227026" cy="1900777"/>
              </a:xfrm>
              <a:prstGeom prst="rect">
                <a:avLst/>
              </a:prstGeom>
              <a:blipFill>
                <a:blip r:embed="rId4"/>
                <a:stretch>
                  <a:fillRect l="-2457" t="-2244" r="-397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7A47334-5BDE-FCA3-E82B-036B079A758A}"/>
              </a:ext>
            </a:extLst>
          </p:cNvPr>
          <p:cNvCxnSpPr>
            <a:cxnSpLocks/>
          </p:cNvCxnSpPr>
          <p:nvPr/>
        </p:nvCxnSpPr>
        <p:spPr>
          <a:xfrm>
            <a:off x="10303933" y="1900777"/>
            <a:ext cx="397934" cy="16806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graphic of a window&#10;&#10;Description automatically generated">
            <a:extLst>
              <a:ext uri="{FF2B5EF4-FFF2-40B4-BE49-F238E27FC236}">
                <a16:creationId xmlns:a16="http://schemas.microsoft.com/office/drawing/2014/main" id="{27DD0659-2F4A-B968-A5EE-C2747133EB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1542" y="130611"/>
            <a:ext cx="1784893" cy="794376"/>
          </a:xfrm>
          <a:prstGeom prst="rect">
            <a:avLst/>
          </a:prstGeom>
        </p:spPr>
      </p:pic>
      <p:pic>
        <p:nvPicPr>
          <p:cNvPr id="26" name="Picture 25" descr="A drawing of a curved line&#10;&#10;Description automatically generated with medium confidence">
            <a:extLst>
              <a:ext uri="{FF2B5EF4-FFF2-40B4-BE49-F238E27FC236}">
                <a16:creationId xmlns:a16="http://schemas.microsoft.com/office/drawing/2014/main" id="{1601292B-60B4-20F2-D4D0-DC6DE58D88D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037088"/>
            <a:ext cx="1644237" cy="581807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2F7F207-EAF1-0857-908E-ADE84900E7D0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7933440" y="873869"/>
            <a:ext cx="1142827" cy="5696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80B48118-757D-7B66-F0D8-F60310D80A04}"/>
              </a:ext>
            </a:extLst>
          </p:cNvPr>
          <p:cNvSpPr txBox="1"/>
          <p:nvPr/>
        </p:nvSpPr>
        <p:spPr>
          <a:xfrm>
            <a:off x="1210733" y="792630"/>
            <a:ext cx="2151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directions of maximum variance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BE6F5D2-A98B-A33F-9182-04326C5F8DD8}"/>
              </a:ext>
            </a:extLst>
          </p:cNvPr>
          <p:cNvCxnSpPr>
            <a:cxnSpLocks/>
            <a:stCxn id="30" idx="2"/>
          </p:cNvCxnSpPr>
          <p:nvPr/>
        </p:nvCxnSpPr>
        <p:spPr>
          <a:xfrm>
            <a:off x="2286523" y="1438961"/>
            <a:ext cx="2463277" cy="15074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9881AC1-08FB-F0BE-BCAB-B30E13E9BBEE}"/>
              </a:ext>
            </a:extLst>
          </p:cNvPr>
          <p:cNvCxnSpPr>
            <a:cxnSpLocks/>
            <a:stCxn id="30" idx="2"/>
          </p:cNvCxnSpPr>
          <p:nvPr/>
        </p:nvCxnSpPr>
        <p:spPr>
          <a:xfrm>
            <a:off x="2286523" y="1438961"/>
            <a:ext cx="1261010" cy="22779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34091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6FC50-8295-D374-A9AD-CDAE97546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26</a:t>
            </a:fld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91E92E-9580-B415-6102-700E75A68591}"/>
              </a:ext>
            </a:extLst>
          </p:cNvPr>
          <p:cNvSpPr txBox="1"/>
          <p:nvPr/>
        </p:nvSpPr>
        <p:spPr>
          <a:xfrm>
            <a:off x="2234278" y="5717444"/>
            <a:ext cx="7143809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 startAt="4"/>
            </a:pPr>
            <a:r>
              <a:rPr lang="en-GB" sz="2400" dirty="0"/>
              <a:t>use threshold on eigenvalues for corner detection</a:t>
            </a:r>
          </a:p>
          <a:p>
            <a:pPr marL="457200" indent="-457200">
              <a:buFont typeface="+mj-lt"/>
              <a:buAutoNum type="arabicPeriod" startAt="4"/>
            </a:pPr>
            <a:r>
              <a:rPr lang="en-GB" sz="2400" dirty="0"/>
              <a:t>perform non-maximum suppression</a:t>
            </a:r>
          </a:p>
        </p:txBody>
      </p:sp>
      <p:pic>
        <p:nvPicPr>
          <p:cNvPr id="20" name="Picture 19" descr="A graph of a mathematical equation&#10;&#10;Description automatically generated with medium confidence">
            <a:extLst>
              <a:ext uri="{FF2B5EF4-FFF2-40B4-BE49-F238E27FC236}">
                <a16:creationId xmlns:a16="http://schemas.microsoft.com/office/drawing/2014/main" id="{53F6742A-EDFC-31EC-F463-633B0152F3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37" y="644530"/>
            <a:ext cx="8102759" cy="464717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CD51DE9-9BAA-EB66-983D-6638B2414EAE}"/>
              </a:ext>
            </a:extLst>
          </p:cNvPr>
          <p:cNvSpPr txBox="1"/>
          <p:nvPr/>
        </p:nvSpPr>
        <p:spPr>
          <a:xfrm>
            <a:off x="8500692" y="1860119"/>
            <a:ext cx="3420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alternative:</a:t>
            </a:r>
          </a:p>
          <a:p>
            <a:r>
              <a:rPr lang="en-GB" sz="2200" dirty="0"/>
              <a:t>use the smaller eigenvalue as response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1BCB53A-EEC7-1183-502A-F3A52D6D6EB9}"/>
                  </a:ext>
                </a:extLst>
              </p:cNvPr>
              <p:cNvSpPr txBox="1"/>
              <p:nvPr/>
            </p:nvSpPr>
            <p:spPr>
              <a:xfrm>
                <a:off x="4871466" y="187107"/>
                <a:ext cx="2636876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200" dirty="0"/>
                  <a:t>response function </a:t>
                </a:r>
                <a14:m>
                  <m:oMath xmlns:m="http://schemas.openxmlformats.org/officeDocument/2006/math">
                    <m:r>
                      <a:rPr lang="en-GB" sz="2200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endParaRPr lang="en-GB" sz="22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1BCB53A-EEC7-1183-502A-F3A52D6D6E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71466" y="187107"/>
                <a:ext cx="2636876" cy="430887"/>
              </a:xfrm>
              <a:prstGeom prst="rect">
                <a:avLst/>
              </a:prstGeom>
              <a:blipFill>
                <a:blip r:embed="rId3"/>
                <a:stretch>
                  <a:fillRect l="-3002" t="-8571" b="-30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578283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59471B-CF69-71D9-11E1-DB1FD32C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27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F5ABD4-7002-EC5C-9137-9BA56B7D9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774" y="1187960"/>
            <a:ext cx="5254942" cy="51683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31FC6E-90CE-7CD2-7372-1B99C5926A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87960"/>
            <a:ext cx="5254942" cy="5168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7E979C-EF02-CE2B-D495-F6A3DB7EB57D}"/>
              </a:ext>
            </a:extLst>
          </p:cNvPr>
          <p:cNvSpPr txBox="1"/>
          <p:nvPr/>
        </p:nvSpPr>
        <p:spPr>
          <a:xfrm>
            <a:off x="1631713" y="726295"/>
            <a:ext cx="27404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response function: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6EA8D9-88DC-91FD-D6C2-2A07008334E3}"/>
              </a:ext>
            </a:extLst>
          </p:cNvPr>
          <p:cNvSpPr txBox="1"/>
          <p:nvPr/>
        </p:nvSpPr>
        <p:spPr>
          <a:xfrm>
            <a:off x="7467314" y="726295"/>
            <a:ext cx="3175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/>
              <a:t>thresholded</a:t>
            </a:r>
            <a:r>
              <a:rPr lang="en-GB" sz="2400" dirty="0"/>
              <a:t> response:</a:t>
            </a:r>
          </a:p>
        </p:txBody>
      </p:sp>
    </p:spTree>
    <p:extLst>
      <p:ext uri="{BB962C8B-B14F-4D97-AF65-F5344CB8AC3E}">
        <p14:creationId xmlns:p14="http://schemas.microsoft.com/office/powerpoint/2010/main" val="2940414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7324A7-6001-6388-E46C-77CC33F30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28</a:t>
            </a:fld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5A851-9A0D-DDF1-242C-8A3997FE64E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05933" y="810418"/>
            <a:ext cx="10515600" cy="4794251"/>
          </a:xfrm>
        </p:spPr>
        <p:txBody>
          <a:bodyPr/>
          <a:lstStyle/>
          <a:p>
            <a:pPr marL="0" indent="0">
              <a:buNone/>
            </a:pPr>
            <a:r>
              <a:rPr lang="en-GB" sz="2800" dirty="0"/>
              <a:t>corner response rotation invariant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but not scale invariant</a:t>
            </a:r>
          </a:p>
        </p:txBody>
      </p:sp>
      <p:pic>
        <p:nvPicPr>
          <p:cNvPr id="15" name="Picture 14" descr="A close-up of a green arrow&#10;&#10;Description automatically generated">
            <a:extLst>
              <a:ext uri="{FF2B5EF4-FFF2-40B4-BE49-F238E27FC236}">
                <a16:creationId xmlns:a16="http://schemas.microsoft.com/office/drawing/2014/main" id="{65DE65E2-CE02-D1BD-F6A4-D6C60B9457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204" y="1464620"/>
            <a:ext cx="2751058" cy="142506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2399EAF-A2D7-141A-985E-BA80F2359878}"/>
              </a:ext>
            </a:extLst>
          </p:cNvPr>
          <p:cNvSpPr txBox="1"/>
          <p:nvPr/>
        </p:nvSpPr>
        <p:spPr>
          <a:xfrm>
            <a:off x="5850208" y="2281246"/>
            <a:ext cx="3666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eigenvalues stay the same</a:t>
            </a:r>
          </a:p>
        </p:txBody>
      </p:sp>
      <p:pic>
        <p:nvPicPr>
          <p:cNvPr id="10" name="Picture 9" descr="A green line with a square&#10;&#10;Description automatically generated">
            <a:extLst>
              <a:ext uri="{FF2B5EF4-FFF2-40B4-BE49-F238E27FC236}">
                <a16:creationId xmlns:a16="http://schemas.microsoft.com/office/drawing/2014/main" id="{AF15D63D-1E53-B9B1-1247-63A456ACC6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450" y="4424381"/>
            <a:ext cx="1470787" cy="1623201"/>
          </a:xfrm>
          <a:prstGeom prst="rect">
            <a:avLst/>
          </a:prstGeom>
        </p:spPr>
      </p:pic>
      <p:pic>
        <p:nvPicPr>
          <p:cNvPr id="12" name="Picture 11" descr="A green curved object in a square&#10;&#10;Description automatically generated">
            <a:extLst>
              <a:ext uri="{FF2B5EF4-FFF2-40B4-BE49-F238E27FC236}">
                <a16:creationId xmlns:a16="http://schemas.microsoft.com/office/drawing/2014/main" id="{A641C980-4CA1-FE8D-A29E-1716BE72D0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6057" y="5001953"/>
            <a:ext cx="518205" cy="46486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270A331-278C-EAB8-69DB-D70AA1B4168E}"/>
              </a:ext>
            </a:extLst>
          </p:cNvPr>
          <p:cNvSpPr txBox="1"/>
          <p:nvPr/>
        </p:nvSpPr>
        <p:spPr>
          <a:xfrm>
            <a:off x="2963204" y="5005148"/>
            <a:ext cx="918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edge!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B490F8-7AF3-BB4B-B177-7CEF8A67F22F}"/>
              </a:ext>
            </a:extLst>
          </p:cNvPr>
          <p:cNvSpPr txBox="1"/>
          <p:nvPr/>
        </p:nvSpPr>
        <p:spPr>
          <a:xfrm>
            <a:off x="4783664" y="4551275"/>
            <a:ext cx="11432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corner!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8B82D0-A7B1-8D10-1B05-846048C25AAC}"/>
              </a:ext>
            </a:extLst>
          </p:cNvPr>
          <p:cNvSpPr txBox="1"/>
          <p:nvPr/>
        </p:nvSpPr>
        <p:spPr>
          <a:xfrm>
            <a:off x="6838406" y="4034054"/>
            <a:ext cx="45831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important for detection in images with different sizes or at positions with different depths</a:t>
            </a:r>
          </a:p>
        </p:txBody>
      </p:sp>
    </p:spTree>
    <p:extLst>
      <p:ext uri="{BB962C8B-B14F-4D97-AF65-F5344CB8AC3E}">
        <p14:creationId xmlns:p14="http://schemas.microsoft.com/office/powerpoint/2010/main" val="32552275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D9273-14B5-5D3A-38BE-AB0FFE5CD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Scale-Invariant </a:t>
            </a:r>
            <a:r>
              <a:rPr lang="en-GB" dirty="0" err="1"/>
              <a:t>Keypoint</a:t>
            </a:r>
            <a:r>
              <a:rPr lang="en-GB" dirty="0"/>
              <a:t>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61226-7849-3CFB-1A68-8117B3F975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25170"/>
            <a:ext cx="3801726" cy="2692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need to detect </a:t>
            </a:r>
            <a:r>
              <a:rPr lang="en-GB" dirty="0" err="1"/>
              <a:t>keypoints</a:t>
            </a:r>
            <a:r>
              <a:rPr lang="en-GB" dirty="0"/>
              <a:t> at the right scale for each image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search for both position and scale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B0BC4-762D-2532-D96C-B50160C61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29</a:t>
            </a:fld>
            <a:endParaRPr lang="en-GB"/>
          </a:p>
        </p:txBody>
      </p:sp>
      <p:pic>
        <p:nvPicPr>
          <p:cNvPr id="6" name="Picture 5" descr="A diagram of a region size&#10;&#10;Description automatically generated">
            <a:extLst>
              <a:ext uri="{FF2B5EF4-FFF2-40B4-BE49-F238E27FC236}">
                <a16:creationId xmlns:a16="http://schemas.microsoft.com/office/drawing/2014/main" id="{ACE641D4-0045-43F2-5E87-2FEA3C008F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9926" y="1570575"/>
            <a:ext cx="7552074" cy="478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078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CBE4B5E-94F8-086F-E9C3-6A602EF66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Canny Edge Detector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6F80EB-EE40-024A-F66F-DA2425B6F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05682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B14ACFC-4CEE-6339-3433-0D374CA58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A</a:t>
            </a:r>
            <a:r>
              <a:rPr lang="en-GB" dirty="0" err="1"/>
              <a:t>dditional</a:t>
            </a:r>
            <a:r>
              <a:rPr lang="en-GB" dirty="0"/>
              <a:t> </a:t>
            </a:r>
            <a:r>
              <a:rPr lang="en-GB" dirty="0" err="1"/>
              <a:t>Keypoint</a:t>
            </a:r>
            <a:r>
              <a:rPr lang="en-GB" dirty="0"/>
              <a:t>-Detection Requirements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3B4D559-F582-E5F9-C77C-5D77ECBC55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922" y="1690688"/>
            <a:ext cx="5407036" cy="24927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corners often not descriptive enough for complex objects (e.g., smoother regions)</a:t>
            </a:r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 </a:t>
            </a:r>
            <a:r>
              <a:rPr lang="en-GB" sz="2600" dirty="0"/>
              <a:t>need to detect not only corners, but all kinds of </a:t>
            </a:r>
            <a:r>
              <a:rPr lang="en-GB" sz="2600" b="1" dirty="0"/>
              <a:t>blobs</a:t>
            </a:r>
            <a:r>
              <a:rPr lang="en-GB" sz="2600" dirty="0"/>
              <a:t> (</a:t>
            </a:r>
            <a:r>
              <a:rPr lang="en-GB" sz="2600" dirty="0" err="1"/>
              <a:t>keypoint</a:t>
            </a:r>
            <a:r>
              <a:rPr lang="en-GB" sz="2600" dirty="0"/>
              <a:t> as </a:t>
            </a:r>
            <a:r>
              <a:rPr lang="en-GB" sz="2600" dirty="0" err="1"/>
              <a:t>center</a:t>
            </a:r>
            <a:r>
              <a:rPr lang="en-GB" sz="2600" dirty="0"/>
              <a:t> of blob region)</a:t>
            </a:r>
            <a:endParaRPr lang="en-GB" sz="26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F4974C-2580-0784-5C5A-71896726B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30</a:t>
            </a:fld>
            <a:endParaRPr lang="en-GB"/>
          </a:p>
        </p:txBody>
      </p:sp>
      <p:pic>
        <p:nvPicPr>
          <p:cNvPr id="7" name="Picture 6" descr="A diagram of a square&#10;&#10;Description automatically generated with medium confidence">
            <a:extLst>
              <a:ext uri="{FF2B5EF4-FFF2-40B4-BE49-F238E27FC236}">
                <a16:creationId xmlns:a16="http://schemas.microsoft.com/office/drawing/2014/main" id="{C548C329-21A7-B010-6A23-13B63923C8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690688"/>
            <a:ext cx="6067956" cy="2492728"/>
          </a:xfrm>
          <a:prstGeom prst="rect">
            <a:avLst/>
          </a:prstGeom>
        </p:spPr>
      </p:pic>
      <p:pic>
        <p:nvPicPr>
          <p:cNvPr id="11" name="Picture 10" descr="A line graph with red dots and green lines&#10;&#10;Description automatically generated">
            <a:extLst>
              <a:ext uri="{FF2B5EF4-FFF2-40B4-BE49-F238E27FC236}">
                <a16:creationId xmlns:a16="http://schemas.microsoft.com/office/drawing/2014/main" id="{777BC8B9-321A-5B62-1B46-4DD5AA9E83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541" y="5167311"/>
            <a:ext cx="8431983" cy="138793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49E0C69-BD00-AB86-4F2C-CF9874E3144F}"/>
              </a:ext>
            </a:extLst>
          </p:cNvPr>
          <p:cNvSpPr txBox="1"/>
          <p:nvPr/>
        </p:nvSpPr>
        <p:spPr>
          <a:xfrm>
            <a:off x="660922" y="4674868"/>
            <a:ext cx="10692878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600" dirty="0"/>
              <a:t>and it must be possible to find the right scale for the blob to be detected: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B4FFA3-ABE8-FF3E-AB1C-82AB3F9687BC}"/>
              </a:ext>
            </a:extLst>
          </p:cNvPr>
          <p:cNvSpPr txBox="1"/>
          <p:nvPr/>
        </p:nvSpPr>
        <p:spPr>
          <a:xfrm>
            <a:off x="660922" y="5289431"/>
            <a:ext cx="19726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response of blob detector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FF0EAEC-35DD-01B2-F8CE-02F9D544D608}"/>
              </a:ext>
            </a:extLst>
          </p:cNvPr>
          <p:cNvCxnSpPr/>
          <p:nvPr/>
        </p:nvCxnSpPr>
        <p:spPr>
          <a:xfrm flipV="1">
            <a:off x="2142067" y="5477933"/>
            <a:ext cx="491474" cy="1524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24391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0D5B88B-D1C0-A534-B6F8-31D08D6E7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LoG Operator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A10166-6E58-EA4D-8929-A0D443A7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31</a:t>
            </a:fld>
            <a:endParaRPr lang="en-GB"/>
          </a:p>
        </p:txBody>
      </p:sp>
      <p:pic>
        <p:nvPicPr>
          <p:cNvPr id="7" name="Picture 6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AB20FB22-A28C-F786-FD4D-1BF0050772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754" y="1690688"/>
            <a:ext cx="6444492" cy="516731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C6CFAD6-D7C8-A71E-F0AE-0FC4414CA1E2}"/>
                  </a:ext>
                </a:extLst>
              </p:cNvPr>
              <p:cNvSpPr txBox="1"/>
              <p:nvPr/>
            </p:nvSpPr>
            <p:spPr>
              <a:xfrm>
                <a:off x="2309290" y="1981468"/>
                <a:ext cx="50186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C6CFAD6-D7C8-A71E-F0AE-0FC4414CA1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09290" y="1981468"/>
                <a:ext cx="501869" cy="276999"/>
              </a:xfrm>
              <a:prstGeom prst="rect">
                <a:avLst/>
              </a:prstGeom>
              <a:blipFill>
                <a:blip r:embed="rId3"/>
                <a:stretch>
                  <a:fillRect l="-17073" t="-2222" b="-355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5079C39-DA49-1127-5A5A-F538AA449195}"/>
                  </a:ext>
                </a:extLst>
              </p:cNvPr>
              <p:cNvSpPr txBox="1"/>
              <p:nvPr/>
            </p:nvSpPr>
            <p:spPr>
              <a:xfrm>
                <a:off x="2507743" y="2933884"/>
                <a:ext cx="30341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GB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5079C39-DA49-1127-5A5A-F538AA4491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07743" y="2933884"/>
                <a:ext cx="303416" cy="276999"/>
              </a:xfrm>
              <a:prstGeom prst="rect">
                <a:avLst/>
              </a:prstGeom>
              <a:blipFill>
                <a:blip r:embed="rId4"/>
                <a:stretch>
                  <a:fillRect l="-12000" r="-4000" b="-1087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564DD19-38F0-6AA0-8FAC-AABC69464239}"/>
                  </a:ext>
                </a:extLst>
              </p:cNvPr>
              <p:cNvSpPr txBox="1"/>
              <p:nvPr/>
            </p:nvSpPr>
            <p:spPr>
              <a:xfrm>
                <a:off x="2263106" y="3476262"/>
                <a:ext cx="551113" cy="5726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sub>
                          </m:sSub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564DD19-38F0-6AA0-8FAC-AABC694642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63106" y="3476262"/>
                <a:ext cx="551113" cy="57265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0BED87C-00B8-E3B4-B2B3-1D9D9B41BFCE}"/>
                  </a:ext>
                </a:extLst>
              </p:cNvPr>
              <p:cNvSpPr txBox="1"/>
              <p:nvPr/>
            </p:nvSpPr>
            <p:spPr>
              <a:xfrm>
                <a:off x="1652459" y="4671810"/>
                <a:ext cx="1221295" cy="5557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sub>
                          </m:sSub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0BED87C-00B8-E3B4-B2B3-1D9D9B41BF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2459" y="4671810"/>
                <a:ext cx="1221295" cy="55579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AE10660-D61E-4107-5AEF-3A7218FF66AB}"/>
                  </a:ext>
                </a:extLst>
              </p:cNvPr>
              <p:cNvSpPr txBox="1"/>
              <p:nvPr/>
            </p:nvSpPr>
            <p:spPr>
              <a:xfrm>
                <a:off x="1295872" y="5730145"/>
                <a:ext cx="1515287" cy="5557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sub>
                          </m:sSub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AE10660-D61E-4107-5AEF-3A7218FF66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5872" y="5730145"/>
                <a:ext cx="1515287" cy="55579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 descr="A graph of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FDEDA869-4124-135E-F11F-CF1D38B295E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7192" y="0"/>
            <a:ext cx="5104808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2962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A8E4D-D5BB-5C1B-F0E9-B57592C9B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Detect Blobs at Different Sizes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A1D806-7C75-D858-0867-9EB8D414D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32</a:t>
            </a:fld>
            <a:endParaRPr lang="en-GB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F521EDC-022C-4AC4-5053-112D3B24A3E8}"/>
              </a:ext>
            </a:extLst>
          </p:cNvPr>
          <p:cNvGrpSpPr/>
          <p:nvPr/>
        </p:nvGrpSpPr>
        <p:grpSpPr>
          <a:xfrm>
            <a:off x="1793665" y="1690688"/>
            <a:ext cx="6706866" cy="5167313"/>
            <a:chOff x="2792734" y="1690688"/>
            <a:chExt cx="6706866" cy="5167313"/>
          </a:xfrm>
        </p:grpSpPr>
        <p:pic>
          <p:nvPicPr>
            <p:cNvPr id="5" name="Picture 4" descr="A diagram of a normalized scale&#10;&#10;Description automatically generated with medium confidence">
              <a:extLst>
                <a:ext uri="{FF2B5EF4-FFF2-40B4-BE49-F238E27FC236}">
                  <a16:creationId xmlns:a16="http://schemas.microsoft.com/office/drawing/2014/main" id="{A1B89388-B447-5057-0D8A-0AB37EC6ED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92734" y="1690688"/>
              <a:ext cx="6606531" cy="516731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AD7CA79-EFEC-24B3-58D8-E76B9C01A05B}"/>
                </a:ext>
              </a:extLst>
            </p:cNvPr>
            <p:cNvSpPr/>
            <p:nvPr/>
          </p:nvSpPr>
          <p:spPr>
            <a:xfrm>
              <a:off x="8915400" y="6356350"/>
              <a:ext cx="584200" cy="5016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674A8C4-A22D-BCC7-66F5-F29BFEF46E78}"/>
                  </a:ext>
                </a:extLst>
              </p:cNvPr>
              <p:cNvSpPr txBox="1"/>
              <p:nvPr/>
            </p:nvSpPr>
            <p:spPr>
              <a:xfrm>
                <a:off x="1314105" y="1981468"/>
                <a:ext cx="50186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674A8C4-A22D-BCC7-66F5-F29BFEF46E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4105" y="1981468"/>
                <a:ext cx="501869" cy="276999"/>
              </a:xfrm>
              <a:prstGeom prst="rect">
                <a:avLst/>
              </a:prstGeom>
              <a:blipFill>
                <a:blip r:embed="rId3"/>
                <a:stretch>
                  <a:fillRect l="-17073" t="-2222" b="-355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5BB7A62-175E-9900-CAA1-A510FBD03609}"/>
                  </a:ext>
                </a:extLst>
              </p:cNvPr>
              <p:cNvSpPr txBox="1"/>
              <p:nvPr/>
            </p:nvSpPr>
            <p:spPr>
              <a:xfrm>
                <a:off x="1512558" y="2933884"/>
                <a:ext cx="30341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GB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5BB7A62-175E-9900-CAA1-A510FBD036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2558" y="2933884"/>
                <a:ext cx="303416" cy="276999"/>
              </a:xfrm>
              <a:prstGeom prst="rect">
                <a:avLst/>
              </a:prstGeom>
              <a:blipFill>
                <a:blip r:embed="rId4"/>
                <a:stretch>
                  <a:fillRect l="-12000" r="-4000" b="-1087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09309BD-BF39-C48E-BE70-80362982CBB7}"/>
                  </a:ext>
                </a:extLst>
              </p:cNvPr>
              <p:cNvSpPr txBox="1"/>
              <p:nvPr/>
            </p:nvSpPr>
            <p:spPr>
              <a:xfrm>
                <a:off x="1267921" y="3476262"/>
                <a:ext cx="551113" cy="5726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sub>
                          </m:sSub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09309BD-BF39-C48E-BE70-80362982CB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7921" y="3476262"/>
                <a:ext cx="551113" cy="57265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11E89B6-8648-C104-D147-C7C94A7E9272}"/>
                  </a:ext>
                </a:extLst>
              </p:cNvPr>
              <p:cNvSpPr txBox="1"/>
              <p:nvPr/>
            </p:nvSpPr>
            <p:spPr>
              <a:xfrm>
                <a:off x="657274" y="4671810"/>
                <a:ext cx="1221295" cy="5557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sub>
                          </m:sSub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11E89B6-8648-C104-D147-C7C94A7E92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7274" y="4671810"/>
                <a:ext cx="1221295" cy="55579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3ED7CF4-818C-A0E3-AAF2-D30AF470DB22}"/>
                  </a:ext>
                </a:extLst>
              </p:cNvPr>
              <p:cNvSpPr txBox="1"/>
              <p:nvPr/>
            </p:nvSpPr>
            <p:spPr>
              <a:xfrm>
                <a:off x="300687" y="5730145"/>
                <a:ext cx="1515287" cy="5557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sub>
                          </m:sSub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3ED7CF4-818C-A0E3-AAF2-D30AF470DB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687" y="5730145"/>
                <a:ext cx="1515287" cy="55579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Picture 15" descr="A number with numbers on it&#10;&#10;Description automatically generated with medium confidence">
            <a:extLst>
              <a:ext uri="{FF2B5EF4-FFF2-40B4-BE49-F238E27FC236}">
                <a16:creationId xmlns:a16="http://schemas.microsoft.com/office/drawing/2014/main" id="{C779968D-557F-7E6D-1D16-DD0FDC01F97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046" y="2528905"/>
            <a:ext cx="2850127" cy="202709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29FBFFE-7B31-0600-5596-034192D7E1F8}"/>
                  </a:ext>
                </a:extLst>
              </p:cNvPr>
              <p:cNvSpPr txBox="1"/>
              <p:nvPr/>
            </p:nvSpPr>
            <p:spPr>
              <a:xfrm>
                <a:off x="8962528" y="2178672"/>
                <a:ext cx="31651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example: </a:t>
                </a:r>
                <a:r>
                  <a:rPr lang="en-GB" dirty="0" err="1"/>
                  <a:t>LoG</a:t>
                </a:r>
                <a:r>
                  <a:rPr lang="en-GB" dirty="0"/>
                  <a:t> filter for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=1.4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29FBFFE-7B31-0600-5596-034192D7E1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2528" y="2178672"/>
                <a:ext cx="3165162" cy="369332"/>
              </a:xfrm>
              <a:prstGeom prst="rect">
                <a:avLst/>
              </a:prstGeom>
              <a:blipFill>
                <a:blip r:embed="rId9"/>
                <a:stretch>
                  <a:fillRect l="-1541" t="-6557" b="-262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Box 17">
            <a:extLst>
              <a:ext uri="{FF2B5EF4-FFF2-40B4-BE49-F238E27FC236}">
                <a16:creationId xmlns:a16="http://schemas.microsoft.com/office/drawing/2014/main" id="{9F859CBB-D08B-DD9F-BACA-4AD1D4C6D717}"/>
              </a:ext>
            </a:extLst>
          </p:cNvPr>
          <p:cNvSpPr txBox="1"/>
          <p:nvPr/>
        </p:nvSpPr>
        <p:spPr>
          <a:xfrm>
            <a:off x="8610601" y="5307967"/>
            <a:ext cx="3022600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>
                <a:sym typeface="Wingdings" panose="05000000000000000000" pitchFamily="2" charset="2"/>
              </a:rPr>
              <a:t> </a:t>
            </a:r>
            <a:r>
              <a:rPr lang="en-GB" sz="2600" dirty="0"/>
              <a:t>need to compute this at many scales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D8C836D-9919-FE8C-B747-EA97B7CD4793}"/>
                  </a:ext>
                </a:extLst>
              </p:cNvPr>
              <p:cNvSpPr txBox="1"/>
              <p:nvPr/>
            </p:nvSpPr>
            <p:spPr>
              <a:xfrm>
                <a:off x="9057453" y="4556001"/>
                <a:ext cx="29127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need larger filter for larger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D8C836D-9919-FE8C-B747-EA97B7CD47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7453" y="4556001"/>
                <a:ext cx="2912720" cy="369332"/>
              </a:xfrm>
              <a:prstGeom prst="rect">
                <a:avLst/>
              </a:prstGeom>
              <a:blipFill>
                <a:blip r:embed="rId10"/>
                <a:stretch>
                  <a:fillRect l="-1883" t="-6557" b="-262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ABEC665-0E07-B920-052B-98FCEB00B97B}"/>
              </a:ext>
            </a:extLst>
          </p:cNvPr>
          <p:cNvCxnSpPr>
            <a:stCxn id="16" idx="1"/>
          </p:cNvCxnSpPr>
          <p:nvPr/>
        </p:nvCxnSpPr>
        <p:spPr>
          <a:xfrm flipH="1">
            <a:off x="3200400" y="3542453"/>
            <a:ext cx="5919646" cy="2201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26668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field of sunflowers&#10;&#10;Description automatically generated">
            <a:extLst>
              <a:ext uri="{FF2B5EF4-FFF2-40B4-BE49-F238E27FC236}">
                <a16:creationId xmlns:a16="http://schemas.microsoft.com/office/drawing/2014/main" id="{9750A78F-73BB-065D-4152-35F646C9F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600393" cy="2987040"/>
          </a:xfrm>
          <a:prstGeom prst="rect">
            <a:avLst/>
          </a:prstGeom>
        </p:spPr>
      </p:pic>
      <p:pic>
        <p:nvPicPr>
          <p:cNvPr id="5" name="Picture 4" descr="A collage of images of flowers&#10;&#10;Description automatically generated">
            <a:extLst>
              <a:ext uri="{FF2B5EF4-FFF2-40B4-BE49-F238E27FC236}">
                <a16:creationId xmlns:a16="http://schemas.microsoft.com/office/drawing/2014/main" id="{6290604C-3A44-00B5-9880-A31B0947E3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3461" y="2763521"/>
            <a:ext cx="7260912" cy="387096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1F8925-13D2-2A49-E0DF-F09E4A250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33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505BE47-9DAD-4D86-CBE8-C73C1C5CC39D}"/>
                  </a:ext>
                </a:extLst>
              </p:cNvPr>
              <p:cNvSpPr txBox="1"/>
              <p:nvPr/>
            </p:nvSpPr>
            <p:spPr>
              <a:xfrm>
                <a:off x="9389535" y="1879600"/>
                <a:ext cx="249555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</m:oMath>
                  </m:oMathPara>
                </a14:m>
                <a:endParaRPr lang="en-GB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505BE47-9DAD-4D86-CBE8-C73C1C5CC3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89535" y="1879600"/>
                <a:ext cx="249555" cy="369332"/>
              </a:xfrm>
              <a:prstGeom prst="rect">
                <a:avLst/>
              </a:prstGeom>
              <a:blipFill>
                <a:blip r:embed="rId4"/>
                <a:stretch>
                  <a:fillRect l="-17073" r="-146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AFB426-0312-2599-09F8-AEF09BE12938}"/>
              </a:ext>
            </a:extLst>
          </p:cNvPr>
          <p:cNvCxnSpPr>
            <a:cxnSpLocks/>
          </p:cNvCxnSpPr>
          <p:nvPr/>
        </p:nvCxnSpPr>
        <p:spPr>
          <a:xfrm flipH="1">
            <a:off x="8890002" y="2184400"/>
            <a:ext cx="497947" cy="5791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9D5BFD6-6D43-37E5-B56D-B6C4F29F789E}"/>
                  </a:ext>
                </a:extLst>
              </p:cNvPr>
              <p:cNvSpPr txBox="1"/>
              <p:nvPr/>
            </p:nvSpPr>
            <p:spPr>
              <a:xfrm>
                <a:off x="249763" y="3870961"/>
                <a:ext cx="3953934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sz="2400" dirty="0"/>
                  <a:t>multiple scales via Gaussian filters with different </a:t>
                </a:r>
                <a14:m>
                  <m:oMath xmlns:m="http://schemas.openxmlformats.org/officeDocument/2006/math">
                    <m:r>
                      <a:rPr lang="en-GB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9D5BFD6-6D43-37E5-B56D-B6C4F29F78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9763" y="3870961"/>
                <a:ext cx="3953934" cy="830997"/>
              </a:xfrm>
              <a:prstGeom prst="rect">
                <a:avLst/>
              </a:prstGeom>
              <a:blipFill>
                <a:blip r:embed="rId5"/>
                <a:stretch>
                  <a:fillRect l="-2304" t="-5072" r="-3226" b="-1521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67832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193F3-824D-43D6-0706-8811EE537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433" y="410368"/>
            <a:ext cx="11269133" cy="1325563"/>
          </a:xfrm>
        </p:spPr>
        <p:txBody>
          <a:bodyPr/>
          <a:lstStyle/>
          <a:p>
            <a:r>
              <a:rPr lang="en-GB" dirty="0" err="1"/>
              <a:t>DoG</a:t>
            </a:r>
            <a:r>
              <a:rPr lang="en-GB" dirty="0"/>
              <a:t> as Approximation of </a:t>
            </a:r>
            <a:r>
              <a:rPr lang="en-GB" dirty="0" err="1"/>
              <a:t>LoG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64D3F6-DBFD-1768-7D60-99561E045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34</a:t>
            </a:fld>
            <a:endParaRPr lang="en-GB"/>
          </a:p>
        </p:txBody>
      </p:sp>
      <p:pic>
        <p:nvPicPr>
          <p:cNvPr id="6" name="Picture 5" descr="A diagram of a graph&#10;&#10;Description automatically generated">
            <a:extLst>
              <a:ext uri="{FF2B5EF4-FFF2-40B4-BE49-F238E27FC236}">
                <a16:creationId xmlns:a16="http://schemas.microsoft.com/office/drawing/2014/main" id="{E36F5FB9-8BB5-88EB-BA88-E208B091B6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26" y="1926599"/>
            <a:ext cx="8113750" cy="45210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60CBD7-BD34-650D-A213-03D9388093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478" y="5607170"/>
            <a:ext cx="2872956" cy="351432"/>
          </a:xfrm>
          <a:prstGeom prst="rect">
            <a:avLst/>
          </a:prstGeom>
        </p:spPr>
      </p:pic>
      <p:pic>
        <p:nvPicPr>
          <p:cNvPr id="13" name="Picture 12" descr="A black and white rectangular sign with black text&#10;&#10;Description automatically generated">
            <a:extLst>
              <a:ext uri="{FF2B5EF4-FFF2-40B4-BE49-F238E27FC236}">
                <a16:creationId xmlns:a16="http://schemas.microsoft.com/office/drawing/2014/main" id="{3938104E-759C-7864-4B73-4BC2155BFE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01" y="1445261"/>
            <a:ext cx="1326942" cy="41498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4493336-7E57-B2A4-0A0B-4EF28BCD62B2}"/>
              </a:ext>
            </a:extLst>
          </p:cNvPr>
          <p:cNvSpPr txBox="1"/>
          <p:nvPr/>
        </p:nvSpPr>
        <p:spPr>
          <a:xfrm>
            <a:off x="7859967" y="6536809"/>
            <a:ext cx="754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NLoG</a:t>
            </a:r>
            <a:endParaRPr lang="en-GB" dirty="0"/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8435933F-FE4B-9E89-FB25-B99659683D71}"/>
              </a:ext>
            </a:extLst>
          </p:cNvPr>
          <p:cNvSpPr/>
          <p:nvPr/>
        </p:nvSpPr>
        <p:spPr>
          <a:xfrm rot="5400000">
            <a:off x="8181352" y="5850552"/>
            <a:ext cx="190667" cy="138482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3CE473F-74A8-01B2-A7A7-B9B5C4CA594F}"/>
                  </a:ext>
                </a:extLst>
              </p:cNvPr>
              <p:cNvSpPr txBox="1"/>
              <p:nvPr/>
            </p:nvSpPr>
            <p:spPr>
              <a:xfrm>
                <a:off x="3304901" y="4776076"/>
                <a:ext cx="60946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3CE473F-74A8-01B2-A7A7-B9B5C4CA59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4901" y="4776076"/>
                <a:ext cx="609462" cy="276999"/>
              </a:xfrm>
              <a:prstGeom prst="rect">
                <a:avLst/>
              </a:prstGeom>
              <a:blipFill>
                <a:blip r:embed="rId5"/>
                <a:stretch>
                  <a:fillRect l="-10000" r="-10000" b="-65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B08BCC4-3F08-EF29-4A10-ED7C48E18F4F}"/>
                  </a:ext>
                </a:extLst>
              </p:cNvPr>
              <p:cNvSpPr txBox="1"/>
              <p:nvPr/>
            </p:nvSpPr>
            <p:spPr>
              <a:xfrm>
                <a:off x="3304832" y="4066596"/>
                <a:ext cx="60946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B08BCC4-3F08-EF29-4A10-ED7C48E18F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4832" y="4066596"/>
                <a:ext cx="609462" cy="276999"/>
              </a:xfrm>
              <a:prstGeom prst="rect">
                <a:avLst/>
              </a:prstGeom>
              <a:blipFill>
                <a:blip r:embed="rId6"/>
                <a:stretch>
                  <a:fillRect l="-10000" r="-10000" b="-65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1110C24-E0E0-8BF4-97C2-9CC9EACD2EDE}"/>
                  </a:ext>
                </a:extLst>
              </p:cNvPr>
              <p:cNvSpPr txBox="1"/>
              <p:nvPr/>
            </p:nvSpPr>
            <p:spPr>
              <a:xfrm>
                <a:off x="3304832" y="3327542"/>
                <a:ext cx="60946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=2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1110C24-E0E0-8BF4-97C2-9CC9EACD2E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4832" y="3327542"/>
                <a:ext cx="609462" cy="276999"/>
              </a:xfrm>
              <a:prstGeom prst="rect">
                <a:avLst/>
              </a:prstGeom>
              <a:blipFill>
                <a:blip r:embed="rId7"/>
                <a:stretch>
                  <a:fillRect l="-10000" r="-10000" b="-888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71CAF95-9780-DC03-22CA-0D835661BE96}"/>
                  </a:ext>
                </a:extLst>
              </p:cNvPr>
              <p:cNvSpPr txBox="1"/>
              <p:nvPr/>
            </p:nvSpPr>
            <p:spPr>
              <a:xfrm>
                <a:off x="3304832" y="2613533"/>
                <a:ext cx="60946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=3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71CAF95-9780-DC03-22CA-0D835661BE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4832" y="2613533"/>
                <a:ext cx="609462" cy="276999"/>
              </a:xfrm>
              <a:prstGeom prst="rect">
                <a:avLst/>
              </a:prstGeom>
              <a:blipFill>
                <a:blip r:embed="rId8"/>
                <a:stretch>
                  <a:fillRect l="-10000" r="-10000" b="-888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C66E5B73-E134-8D6A-A432-400AFF8203F7}"/>
                  </a:ext>
                </a:extLst>
              </p:cNvPr>
              <p:cNvSpPr txBox="1"/>
              <p:nvPr/>
            </p:nvSpPr>
            <p:spPr>
              <a:xfrm>
                <a:off x="3304832" y="1847504"/>
                <a:ext cx="60946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=4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C66E5B73-E134-8D6A-A432-400AFF8203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4832" y="1847504"/>
                <a:ext cx="609462" cy="276999"/>
              </a:xfrm>
              <a:prstGeom prst="rect">
                <a:avLst/>
              </a:prstGeom>
              <a:blipFill>
                <a:blip r:embed="rId9"/>
                <a:stretch>
                  <a:fillRect l="-10000" r="-10000" b="-65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076E533C-8C9E-1F19-039C-110539E21454}"/>
              </a:ext>
            </a:extLst>
          </p:cNvPr>
          <p:cNvSpPr txBox="1"/>
          <p:nvPr/>
        </p:nvSpPr>
        <p:spPr>
          <a:xfrm>
            <a:off x="9316059" y="3056628"/>
            <a:ext cx="26304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approximation of </a:t>
            </a:r>
            <a:r>
              <a:rPr lang="en-GB" sz="2400" dirty="0" err="1"/>
              <a:t>NLoG</a:t>
            </a:r>
            <a:r>
              <a:rPr lang="en-GB" sz="2400" dirty="0"/>
              <a:t> responses at different scales</a:t>
            </a:r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DCF250DA-BC40-962B-33C2-E61EB22D523C}"/>
              </a:ext>
            </a:extLst>
          </p:cNvPr>
          <p:cNvSpPr/>
          <p:nvPr/>
        </p:nvSpPr>
        <p:spPr>
          <a:xfrm>
            <a:off x="9038176" y="2264229"/>
            <a:ext cx="245161" cy="2788846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5330A-555F-6382-B778-EB5D7C3BF68E}"/>
              </a:ext>
            </a:extLst>
          </p:cNvPr>
          <p:cNvSpPr txBox="1"/>
          <p:nvPr/>
        </p:nvSpPr>
        <p:spPr>
          <a:xfrm>
            <a:off x="8178597" y="1135767"/>
            <a:ext cx="360720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400" dirty="0"/>
              <a:t>just apply Gaussian filters</a:t>
            </a:r>
            <a:endParaRPr lang="en-GB" sz="24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D80F48D-D06E-59FB-0500-6F06053CF5EC}"/>
              </a:ext>
            </a:extLst>
          </p:cNvPr>
          <p:cNvCxnSpPr>
            <a:stCxn id="3" idx="1"/>
          </p:cNvCxnSpPr>
          <p:nvPr/>
        </p:nvCxnSpPr>
        <p:spPr>
          <a:xfrm flipH="1">
            <a:off x="5494043" y="1366600"/>
            <a:ext cx="2684554" cy="12469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4953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4ECDE0CF-20AF-E622-B7C7-D4BDB4E59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40" y="354361"/>
            <a:ext cx="11252200" cy="1325563"/>
          </a:xfrm>
        </p:spPr>
        <p:txBody>
          <a:bodyPr/>
          <a:lstStyle/>
          <a:p>
            <a:r>
              <a:rPr lang="en-GB" dirty="0"/>
              <a:t>Scale Invariant Feature Transform (SIFT) Detector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F67A4A-F109-0D42-9706-8C0108052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35</a:t>
            </a:fld>
            <a:endParaRPr lang="en-GB"/>
          </a:p>
        </p:txBody>
      </p:sp>
      <p:pic>
        <p:nvPicPr>
          <p:cNvPr id="7" name="Picture 6" descr="A diagram of a scale&#10;&#10;Description automatically generated">
            <a:extLst>
              <a:ext uri="{FF2B5EF4-FFF2-40B4-BE49-F238E27FC236}">
                <a16:creationId xmlns:a16="http://schemas.microsoft.com/office/drawing/2014/main" id="{04A30017-6162-66A2-7342-6E4B3D9433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337" y="2753566"/>
            <a:ext cx="2850127" cy="2522439"/>
          </a:xfrm>
          <a:prstGeom prst="rect">
            <a:avLst/>
          </a:prstGeom>
        </p:spPr>
      </p:pic>
      <p:pic>
        <p:nvPicPr>
          <p:cNvPr id="9" name="Picture 8" descr="A diagram of 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11FFD46B-01C5-BD44-7923-7219A330FB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2140" y="2327543"/>
            <a:ext cx="4996919" cy="371368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E829DE7-4620-DA18-77DB-D1337853DF51}"/>
              </a:ext>
            </a:extLst>
          </p:cNvPr>
          <p:cNvSpPr txBox="1"/>
          <p:nvPr/>
        </p:nvSpPr>
        <p:spPr>
          <a:xfrm>
            <a:off x="0" y="5036952"/>
            <a:ext cx="32003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detect as </a:t>
            </a:r>
            <a:r>
              <a:rPr lang="en-GB" sz="2400" dirty="0" err="1"/>
              <a:t>keypoint</a:t>
            </a:r>
            <a:r>
              <a:rPr lang="en-GB" sz="2400" dirty="0"/>
              <a:t> if </a:t>
            </a:r>
            <a:r>
              <a:rPr lang="en-GB" sz="2400" dirty="0" err="1"/>
              <a:t>center</a:t>
            </a:r>
            <a:r>
              <a:rPr lang="en-GB" sz="2400" dirty="0"/>
              <a:t> is extrema in this pixel-scale volume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C5BDDB8D-D891-F1B4-D730-E5DF746CA527}"/>
              </a:ext>
            </a:extLst>
          </p:cNvPr>
          <p:cNvSpPr/>
          <p:nvPr/>
        </p:nvSpPr>
        <p:spPr>
          <a:xfrm>
            <a:off x="5051302" y="3981978"/>
            <a:ext cx="762000" cy="404816"/>
          </a:xfrm>
          <a:prstGeom prst="rightArrow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D623601-A96A-222F-AE31-A63B48DAFEEC}"/>
                  </a:ext>
                </a:extLst>
              </p:cNvPr>
              <p:cNvSpPr txBox="1"/>
              <p:nvPr/>
            </p:nvSpPr>
            <p:spPr>
              <a:xfrm>
                <a:off x="2136501" y="1931845"/>
                <a:ext cx="2381797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2400" dirty="0"/>
                  <a:t>look at</a:t>
                </a:r>
                <a:r>
                  <a:rPr lang="en-GB" sz="2400" b="0" dirty="0"/>
                  <a:t>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×3×3</m:t>
                    </m:r>
                  </m:oMath>
                </a14:m>
                <a:r>
                  <a:rPr lang="en-GB" sz="2400" dirty="0"/>
                  <a:t> neighborhoods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D623601-A96A-222F-AE31-A63B48DAFE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6501" y="1931845"/>
                <a:ext cx="2381797" cy="830997"/>
              </a:xfrm>
              <a:prstGeom prst="rect">
                <a:avLst/>
              </a:prstGeom>
              <a:blipFill>
                <a:blip r:embed="rId4"/>
                <a:stretch>
                  <a:fillRect l="-3836" t="-5882" b="-1617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E60A6008-C5AF-86E7-FB06-C4E18DB7E974}"/>
              </a:ext>
            </a:extLst>
          </p:cNvPr>
          <p:cNvSpPr txBox="1"/>
          <p:nvPr/>
        </p:nvSpPr>
        <p:spPr>
          <a:xfrm>
            <a:off x="9144001" y="1892984"/>
            <a:ext cx="2209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detected </a:t>
            </a:r>
            <a:r>
              <a:rPr lang="en-GB" dirty="0" err="1"/>
              <a:t>keypoints</a:t>
            </a:r>
            <a:r>
              <a:rPr lang="en-GB" dirty="0"/>
              <a:t> with different scales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5F82B3D-CB68-E935-CF89-7A4822D555C7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10248901" y="2539315"/>
            <a:ext cx="201385" cy="8896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2CE5755-02ED-9304-C007-8DE468208C07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9736183" y="2539315"/>
            <a:ext cx="512718" cy="15711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A building with a clock tower&#10;&#10;AI-generated content may be incorrect.">
            <a:extLst>
              <a:ext uri="{FF2B5EF4-FFF2-40B4-BE49-F238E27FC236}">
                <a16:creationId xmlns:a16="http://schemas.microsoft.com/office/drawing/2014/main" id="{5085F94F-BE74-7854-EB3A-7BDFBF68B2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603" y="4797482"/>
            <a:ext cx="1981194" cy="198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3332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028454-5F4E-6BA2-0612-57321B4713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A78067-5608-C6C1-A0C4-C5F7C372F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Feature Description &amp; Matching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DB998F-A5A3-C929-1520-45BE1787A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75877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A76D0C8-648C-5AFA-AF55-034C1A41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24931D-1C6D-12B5-3AFB-620D56768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feature descriptor:</a:t>
            </a:r>
          </a:p>
          <a:p>
            <a:pPr marL="0" indent="0">
              <a:buNone/>
            </a:pPr>
            <a:r>
              <a:rPr lang="de-DE" dirty="0"/>
              <a:t>simplified representation of an image containing only its most important information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raw pixel intensities difficult to interpret</a:t>
            </a:r>
          </a:p>
          <a:p>
            <a:pPr marL="0" indent="0">
              <a:buNone/>
            </a:pPr>
            <a:r>
              <a:rPr lang="de-DE" dirty="0"/>
              <a:t>(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de-DE" dirty="0"/>
              <a:t>deep learning)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D96A9F-0576-A7A0-DB94-0E56E4F9E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148568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7E9C6-636C-E8A8-783B-0C78C6D52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Local Patches as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0A91B-C86A-B510-86BA-77795C6D9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extract patches around </a:t>
            </a:r>
            <a:r>
              <a:rPr lang="en-GB" dirty="0" err="1"/>
              <a:t>keypoints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descriptor: vector summarizing content of these patches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simplest descriptor: just raw intensity values of pixels in patch (template matching)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need to be invariant to translation, rotation, scale, (illumination)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1F8E47-C646-995A-8086-0FA1DA841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8199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0A5EADD-5110-05BC-5E2A-EF1ED61F1542}"/>
                  </a:ext>
                </a:extLst>
              </p:cNvPr>
              <p:cNvSpPr txBox="1"/>
              <p:nvPr/>
            </p:nvSpPr>
            <p:spPr>
              <a:xfrm>
                <a:off x="416078" y="1572905"/>
                <a:ext cx="3495522" cy="78483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16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×16</m:t>
                    </m:r>
                  </m:oMath>
                </a14:m>
                <a:r>
                  <a:rPr lang="en-GB" dirty="0"/>
                  <a:t> square window around detected </a:t>
                </a:r>
                <a:r>
                  <a:rPr lang="en-GB" dirty="0" err="1"/>
                  <a:t>keypoint</a:t>
                </a:r>
                <a:endParaRPr lang="en-GB" dirty="0"/>
              </a:p>
              <a:p>
                <a:r>
                  <a:rPr lang="en-GB" sz="1500" dirty="0"/>
                  <a:t>(</a:t>
                </a:r>
                <a14:m>
                  <m:oMath xmlns:m="http://schemas.openxmlformats.org/officeDocument/2006/math">
                    <m:r>
                      <a:rPr lang="en-GB" sz="15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8</m:t>
                    </m:r>
                    <m:r>
                      <a:rPr lang="en-GB" sz="15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×8</m:t>
                    </m:r>
                  </m:oMath>
                </a14:m>
                <a:r>
                  <a:rPr lang="en-GB" sz="1500" dirty="0"/>
                  <a:t> shown here for visualization)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0A5EADD-5110-05BC-5E2A-EF1ED61F15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078" y="1572905"/>
                <a:ext cx="3495522" cy="784830"/>
              </a:xfrm>
              <a:prstGeom prst="rect">
                <a:avLst/>
              </a:prstGeom>
              <a:blipFill>
                <a:blip r:embed="rId2"/>
                <a:stretch>
                  <a:fillRect l="-4007" t="-9302" b="-1395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Rectangle 37">
            <a:extLst>
              <a:ext uri="{FF2B5EF4-FFF2-40B4-BE49-F238E27FC236}">
                <a16:creationId xmlns:a16="http://schemas.microsoft.com/office/drawing/2014/main" id="{39767BCE-D9EB-8DD5-3B2B-C7F9E304BE46}"/>
              </a:ext>
            </a:extLst>
          </p:cNvPr>
          <p:cNvSpPr/>
          <p:nvPr/>
        </p:nvSpPr>
        <p:spPr>
          <a:xfrm>
            <a:off x="253997" y="2409720"/>
            <a:ext cx="6452289" cy="331163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6A08FB-FEF3-EB4E-6880-29C8C6336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SIFT Descriptor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0DBA58-0580-E6C1-C3F5-E44AA3267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39</a:t>
            </a:fld>
            <a:endParaRPr lang="en-GB"/>
          </a:p>
        </p:txBody>
      </p:sp>
      <p:pic>
        <p:nvPicPr>
          <p:cNvPr id="6" name="Picture 5" descr="A diagram of a circle with a graph and a line&#10;&#10;Description automatically generated">
            <a:extLst>
              <a:ext uri="{FF2B5EF4-FFF2-40B4-BE49-F238E27FC236}">
                <a16:creationId xmlns:a16="http://schemas.microsoft.com/office/drawing/2014/main" id="{4E97F5F8-4611-5440-FC91-0F329618D8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2167" y="2052376"/>
            <a:ext cx="3728725" cy="1874477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9ECA645-A56E-89C1-B818-E0CB3238B980}"/>
              </a:ext>
            </a:extLst>
          </p:cNvPr>
          <p:cNvGrpSpPr/>
          <p:nvPr/>
        </p:nvGrpSpPr>
        <p:grpSpPr>
          <a:xfrm>
            <a:off x="372530" y="2501371"/>
            <a:ext cx="6240626" cy="3156310"/>
            <a:chOff x="2787977" y="3204105"/>
            <a:chExt cx="6240626" cy="3156310"/>
          </a:xfrm>
        </p:grpSpPr>
        <p:pic>
          <p:nvPicPr>
            <p:cNvPr id="8" name="Picture 7" descr="A diagram of a neighborhood&#10;&#10;Description automatically generated">
              <a:extLst>
                <a:ext uri="{FF2B5EF4-FFF2-40B4-BE49-F238E27FC236}">
                  <a16:creationId xmlns:a16="http://schemas.microsoft.com/office/drawing/2014/main" id="{DF15AAB9-17D3-7CFB-394A-7CD8F05118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87977" y="3204105"/>
              <a:ext cx="4052777" cy="3156310"/>
            </a:xfrm>
            <a:prstGeom prst="rect">
              <a:avLst/>
            </a:prstGeom>
          </p:spPr>
        </p:pic>
        <p:pic>
          <p:nvPicPr>
            <p:cNvPr id="10" name="Picture 9" descr="A grid of arrows and arrows&#10;&#10;Description automatically generated">
              <a:extLst>
                <a:ext uri="{FF2B5EF4-FFF2-40B4-BE49-F238E27FC236}">
                  <a16:creationId xmlns:a16="http://schemas.microsoft.com/office/drawing/2014/main" id="{E3838861-AC42-1A63-20A4-BC68B5B379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88667" y="3204105"/>
              <a:ext cx="2339936" cy="3152245"/>
            </a:xfrm>
            <a:prstGeom prst="rect">
              <a:avLst/>
            </a:prstGeom>
          </p:spPr>
        </p:pic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317B9E8-1BF2-C748-CBA4-D952C4AB3692}"/>
              </a:ext>
            </a:extLst>
          </p:cNvPr>
          <p:cNvCxnSpPr>
            <a:cxnSpLocks/>
          </p:cNvCxnSpPr>
          <p:nvPr/>
        </p:nvCxnSpPr>
        <p:spPr>
          <a:xfrm flipH="1">
            <a:off x="6355016" y="3064933"/>
            <a:ext cx="3305451" cy="2525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13E6B7C-FD4F-C438-99DD-8972B53BDD63}"/>
                  </a:ext>
                </a:extLst>
              </p:cNvPr>
              <p:cNvSpPr txBox="1"/>
              <p:nvPr/>
            </p:nvSpPr>
            <p:spPr>
              <a:xfrm>
                <a:off x="6925732" y="4360334"/>
                <a:ext cx="522393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SIFT descriptor is vector of length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128</m:t>
                    </m:r>
                  </m:oMath>
                </a14:m>
                <a:r>
                  <a:rPr lang="en-GB" sz="2400" dirty="0"/>
                  <a:t>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4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×4</m:t>
                    </m:r>
                  </m:oMath>
                </a14:m>
                <a:r>
                  <a:rPr lang="en-GB" sz="2400" dirty="0"/>
                  <a:t> histograms per </a:t>
                </a:r>
                <a:r>
                  <a:rPr lang="en-GB" sz="2400" dirty="0" err="1"/>
                  <a:t>keypoint</a:t>
                </a:r>
                <a:endParaRPr lang="en-GB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8</m:t>
                    </m:r>
                  </m:oMath>
                </a14:m>
                <a:r>
                  <a:rPr lang="en-GB" sz="2400" dirty="0"/>
                  <a:t> orientation bins per histogram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13E6B7C-FD4F-C438-99DD-8972B53BDD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5732" y="4360334"/>
                <a:ext cx="5223934" cy="1200329"/>
              </a:xfrm>
              <a:prstGeom prst="rect">
                <a:avLst/>
              </a:prstGeom>
              <a:blipFill>
                <a:blip r:embed="rId6"/>
                <a:stretch>
                  <a:fillRect l="-1750" t="-4061" r="-1167" b="-1066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Box 17">
            <a:extLst>
              <a:ext uri="{FF2B5EF4-FFF2-40B4-BE49-F238E27FC236}">
                <a16:creationId xmlns:a16="http://schemas.microsoft.com/office/drawing/2014/main" id="{1F25F842-2DC9-855F-C0C6-C8A763784226}"/>
              </a:ext>
            </a:extLst>
          </p:cNvPr>
          <p:cNvSpPr txBox="1"/>
          <p:nvPr/>
        </p:nvSpPr>
        <p:spPr>
          <a:xfrm>
            <a:off x="237067" y="5926667"/>
            <a:ext cx="235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weighted by Gaussian fall-off function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846127C-CBBB-4E2D-A325-5554D33F505E}"/>
              </a:ext>
            </a:extLst>
          </p:cNvPr>
          <p:cNvCxnSpPr/>
          <p:nvPr/>
        </p:nvCxnSpPr>
        <p:spPr>
          <a:xfrm flipV="1">
            <a:off x="728133" y="5096933"/>
            <a:ext cx="245534" cy="8974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50C1DDD-B68C-3BA1-790E-FF1DD2C24EF4}"/>
              </a:ext>
            </a:extLst>
          </p:cNvPr>
          <p:cNvSpPr txBox="1"/>
          <p:nvPr/>
        </p:nvSpPr>
        <p:spPr>
          <a:xfrm>
            <a:off x="3486846" y="5883822"/>
            <a:ext cx="7104954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400" dirty="0"/>
              <a:t>using the image of the detected scale (i.e., smoothed with corresponding Gaussian filter) for this keypoint</a:t>
            </a:r>
            <a:endParaRPr lang="en-GB" sz="24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957B18B-FC0C-E941-F053-EE2E847A20CF}"/>
              </a:ext>
            </a:extLst>
          </p:cNvPr>
          <p:cNvCxnSpPr>
            <a:cxnSpLocks/>
            <a:stCxn id="3" idx="1"/>
          </p:cNvCxnSpPr>
          <p:nvPr/>
        </p:nvCxnSpPr>
        <p:spPr>
          <a:xfrm flipH="1" flipV="1">
            <a:off x="2903376" y="2819400"/>
            <a:ext cx="583470" cy="34799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30C3EAC2-E9E3-CC2F-CE49-15AFFFFD0D5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321" y="0"/>
            <a:ext cx="1999345" cy="2229553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FC6BF107-D21C-57C9-3493-90224349BEAD}"/>
              </a:ext>
            </a:extLst>
          </p:cNvPr>
          <p:cNvSpPr txBox="1"/>
          <p:nvPr/>
        </p:nvSpPr>
        <p:spPr>
          <a:xfrm>
            <a:off x="5833534" y="132431"/>
            <a:ext cx="43421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ym typeface="Wingdings" panose="05000000000000000000" pitchFamily="2" charset="2"/>
              </a:rPr>
              <a:t>rotation invariance:</a:t>
            </a:r>
          </a:p>
          <a:p>
            <a:r>
              <a:rPr lang="en-GB" sz="2000" dirty="0">
                <a:sym typeface="Wingdings" panose="05000000000000000000" pitchFamily="2" charset="2"/>
              </a:rPr>
              <a:t>rotate gradients relative to the </a:t>
            </a:r>
            <a:r>
              <a:rPr lang="en-GB" sz="2000" dirty="0" err="1">
                <a:sym typeface="Wingdings" panose="05000000000000000000" pitchFamily="2" charset="2"/>
              </a:rPr>
              <a:t>keypoint’s</a:t>
            </a:r>
            <a:r>
              <a:rPr lang="en-GB" sz="2000" dirty="0">
                <a:sym typeface="Wingdings" panose="05000000000000000000" pitchFamily="2" charset="2"/>
              </a:rPr>
              <a:t> principal orientation before calculating the descriptor</a:t>
            </a:r>
            <a:endParaRPr lang="en-GB" sz="2000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5CE0029-7B01-FD19-3BD2-0E2154B875AE}"/>
              </a:ext>
            </a:extLst>
          </p:cNvPr>
          <p:cNvCxnSpPr>
            <a:endCxn id="38" idx="0"/>
          </p:cNvCxnSpPr>
          <p:nvPr/>
        </p:nvCxnSpPr>
        <p:spPr>
          <a:xfrm flipH="1">
            <a:off x="3480142" y="1363133"/>
            <a:ext cx="2454991" cy="10465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744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D7564-1B3D-A0E2-04AC-040221B50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Noise Complications for Edge Detection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AE11B-9889-510B-5938-4D4264E1AF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700" y="1758350"/>
            <a:ext cx="11912600" cy="23686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800" b="0" i="0" u="none" strike="noStrike" baseline="0" dirty="0">
                <a:latin typeface="NimbusRomNo9L-Regu"/>
              </a:rPr>
              <a:t>image derivatives accentuate high frequencies (high-pass filter)</a:t>
            </a:r>
          </a:p>
          <a:p>
            <a:pPr marL="0" indent="0">
              <a:buNone/>
            </a:pPr>
            <a:r>
              <a:rPr lang="en-GB" dirty="0">
                <a:latin typeface="NimbusRomNo9L-Regu"/>
                <a:sym typeface="Wingdings" panose="05000000000000000000" pitchFamily="2" charset="2"/>
              </a:rPr>
              <a:t> a</a:t>
            </a:r>
            <a:r>
              <a:rPr lang="en-GB" sz="2800" b="0" i="0" u="none" strike="noStrike" baseline="0" dirty="0">
                <a:latin typeface="NimbusRomNo9L-Regu"/>
              </a:rPr>
              <a:t>mplification of noise (proportion of noise to signal larger at high frequencies)</a:t>
            </a:r>
          </a:p>
        </p:txBody>
      </p:sp>
      <p:pic>
        <p:nvPicPr>
          <p:cNvPr id="6" name="Picture 5" descr="A graph of a graph of a function&#10;&#10;Description automatically generated with medium confidence">
            <a:extLst>
              <a:ext uri="{FF2B5EF4-FFF2-40B4-BE49-F238E27FC236}">
                <a16:creationId xmlns:a16="http://schemas.microsoft.com/office/drawing/2014/main" id="{A048A148-4040-E419-BDBA-D72AA06657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562" y="3010163"/>
            <a:ext cx="7740876" cy="3847837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A66934-6DF0-90E6-AA32-0D59424DF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4</a:t>
            </a:fld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DDCDF0-9101-016B-0914-C90A613246A9}"/>
              </a:ext>
            </a:extLst>
          </p:cNvPr>
          <p:cNvSpPr txBox="1"/>
          <p:nvPr/>
        </p:nvSpPr>
        <p:spPr>
          <a:xfrm>
            <a:off x="4359181" y="2875226"/>
            <a:ext cx="1899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intensity of pixels</a:t>
            </a:r>
            <a:endParaRPr lang="en-GB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6F873F5-3C11-C7C3-7B5B-F84DA8399B4C}"/>
              </a:ext>
            </a:extLst>
          </p:cNvPr>
          <p:cNvCxnSpPr>
            <a:cxnSpLocks/>
          </p:cNvCxnSpPr>
          <p:nvPr/>
        </p:nvCxnSpPr>
        <p:spPr>
          <a:xfrm>
            <a:off x="4978400" y="3166533"/>
            <a:ext cx="0" cy="6688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4350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052E1-830D-3924-5CC6-36EDCD4E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Many Other Feature Detectors/Descriptors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FCEB6-AB12-C120-8275-0D045936D5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323832"/>
          </a:xfrm>
        </p:spPr>
        <p:txBody>
          <a:bodyPr>
            <a:normAutofit/>
          </a:bodyPr>
          <a:lstStyle/>
          <a:p>
            <a:r>
              <a:rPr lang="en-GB" sz="2400" dirty="0"/>
              <a:t>MOPS: simple normalized intensity patches</a:t>
            </a:r>
          </a:p>
          <a:p>
            <a:r>
              <a:rPr lang="en-GB" sz="2400" dirty="0"/>
              <a:t>SURF, ORB: similar to SIFT, but faster</a:t>
            </a:r>
          </a:p>
          <a:p>
            <a:r>
              <a:rPr lang="en-GB" sz="2400" dirty="0"/>
              <a:t>HOG: used for larger image regions, particularly suited for human detection</a:t>
            </a:r>
          </a:p>
          <a:p>
            <a:r>
              <a:rPr lang="en-GB" sz="2400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A260BB-1F9B-AE6E-A875-9D8A98CAA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40</a:t>
            </a:fld>
            <a:endParaRPr lang="en-GB"/>
          </a:p>
        </p:txBody>
      </p:sp>
      <p:pic>
        <p:nvPicPr>
          <p:cNvPr id="6" name="Picture 5" descr="Several images of a mountain range&#10;&#10;Description automatically generated">
            <a:extLst>
              <a:ext uri="{FF2B5EF4-FFF2-40B4-BE49-F238E27FC236}">
                <a16:creationId xmlns:a16="http://schemas.microsoft.com/office/drawing/2014/main" id="{ACC33D20-8E4F-A4B1-AC98-FE5E58EA21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57" y="4149457"/>
            <a:ext cx="5651816" cy="25720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C40F4D-265F-2E7D-5420-47E4E41BAE71}"/>
              </a:ext>
            </a:extLst>
          </p:cNvPr>
          <p:cNvSpPr txBox="1"/>
          <p:nvPr/>
        </p:nvSpPr>
        <p:spPr>
          <a:xfrm>
            <a:off x="1542116" y="3780125"/>
            <a:ext cx="385669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b="1" dirty="0"/>
              <a:t>M</a:t>
            </a:r>
            <a:r>
              <a:rPr lang="en-GB" sz="2200" dirty="0"/>
              <a:t>ulti-scale </a:t>
            </a:r>
            <a:r>
              <a:rPr lang="en-GB" sz="2200" b="1" dirty="0"/>
              <a:t>O</a:t>
            </a:r>
            <a:r>
              <a:rPr lang="en-GB" sz="2200" dirty="0"/>
              <a:t>riented </a:t>
            </a:r>
            <a:r>
              <a:rPr lang="en-GB" sz="2200" b="1" dirty="0" err="1"/>
              <a:t>P</a:t>
            </a:r>
            <a:r>
              <a:rPr lang="en-GB" sz="2200" dirty="0" err="1"/>
              <a:t>atche</a:t>
            </a:r>
            <a:r>
              <a:rPr lang="en-GB" sz="2200" b="1" dirty="0" err="1"/>
              <a:t>S</a:t>
            </a:r>
            <a:r>
              <a:rPr lang="en-GB" sz="2200" dirty="0"/>
              <a:t>:</a:t>
            </a:r>
          </a:p>
        </p:txBody>
      </p:sp>
      <p:pic>
        <p:nvPicPr>
          <p:cNvPr id="8" name="Picture 7" descr="A grid of green squares&#10;&#10;AI-generated content may be incorrect.">
            <a:extLst>
              <a:ext uri="{FF2B5EF4-FFF2-40B4-BE49-F238E27FC236}">
                <a16:creationId xmlns:a16="http://schemas.microsoft.com/office/drawing/2014/main" id="{6733C519-F2D8-650C-6F5A-9A92652351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863" y="4149457"/>
            <a:ext cx="1525737" cy="269676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3FE5D7B-E75B-0F3A-5BEA-AA8AE430A13A}"/>
              </a:ext>
            </a:extLst>
          </p:cNvPr>
          <p:cNvSpPr txBox="1"/>
          <p:nvPr/>
        </p:nvSpPr>
        <p:spPr>
          <a:xfrm>
            <a:off x="6675103" y="3780125"/>
            <a:ext cx="42164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b="1" dirty="0"/>
              <a:t>H</a:t>
            </a:r>
            <a:r>
              <a:rPr lang="de-DE" sz="2200" dirty="0"/>
              <a:t>istogram of </a:t>
            </a:r>
            <a:r>
              <a:rPr lang="de-DE" sz="2200" b="1" dirty="0"/>
              <a:t>O</a:t>
            </a:r>
            <a:r>
              <a:rPr lang="de-DE" sz="2200" dirty="0"/>
              <a:t>riented </a:t>
            </a:r>
            <a:r>
              <a:rPr lang="de-DE" sz="2200" b="1" dirty="0"/>
              <a:t>G</a:t>
            </a:r>
            <a:r>
              <a:rPr lang="de-DE" sz="2200" dirty="0"/>
              <a:t>radients:</a:t>
            </a:r>
            <a:endParaRPr lang="en-GB" sz="2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2FE60E-AD6A-4FBC-D54D-51DA401DFB2D}"/>
              </a:ext>
            </a:extLst>
          </p:cNvPr>
          <p:cNvSpPr txBox="1"/>
          <p:nvPr/>
        </p:nvSpPr>
        <p:spPr>
          <a:xfrm>
            <a:off x="8356600" y="4453466"/>
            <a:ext cx="3708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counting occurrences of gradient orientations in localized portions of an image</a:t>
            </a:r>
          </a:p>
          <a:p>
            <a:endParaRPr lang="en-GB" sz="2000" dirty="0"/>
          </a:p>
          <a:p>
            <a:r>
              <a:rPr lang="en-GB" sz="2000" b="1" dirty="0"/>
              <a:t>features covering entire image</a:t>
            </a:r>
            <a:endParaRPr lang="en-GB" sz="2000" dirty="0"/>
          </a:p>
          <a:p>
            <a:r>
              <a:rPr lang="en-GB" sz="2000" dirty="0"/>
              <a:t>(instead of just local patches)</a:t>
            </a:r>
          </a:p>
        </p:txBody>
      </p:sp>
    </p:spTree>
    <p:extLst>
      <p:ext uri="{BB962C8B-B14F-4D97-AF65-F5344CB8AC3E}">
        <p14:creationId xmlns:p14="http://schemas.microsoft.com/office/powerpoint/2010/main" val="14064091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344AE-6769-20D8-7DFC-EEF1D20D2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Feature Matching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FA2FE75-405B-0779-75D7-D9BFC9369B8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554689"/>
                <a:ext cx="605969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goal: for each keypoint in a given image, find nearest neighbor in other image</a:t>
                </a:r>
              </a:p>
              <a:p>
                <a:pPr marL="0" indent="0">
                  <a:buNone/>
                </a:pPr>
                <a:r>
                  <a:rPr lang="de-DE" sz="2600" dirty="0"/>
                  <a:t>(or rank different potential matches)</a:t>
                </a:r>
              </a:p>
              <a:p>
                <a:pPr marL="0" indent="0">
                  <a:buNone/>
                </a:pPr>
                <a:endParaRPr lang="de-DE" sz="2600" dirty="0">
                  <a:sym typeface="Wingdings" panose="05000000000000000000" pitchFamily="2" charset="2"/>
                </a:endParaRPr>
              </a:p>
              <a:p>
                <a:pPr marL="0" indent="0">
                  <a:buNone/>
                </a:pPr>
                <a:r>
                  <a:rPr lang="de-DE" sz="2600" dirty="0">
                    <a:sym typeface="Wingdings" panose="05000000000000000000" pitchFamily="2" charset="2"/>
                  </a:rPr>
                  <a:t> </a:t>
                </a:r>
                <a:r>
                  <a:rPr lang="de-DE" sz="2600" dirty="0"/>
                  <a:t>look for smallest distance </a:t>
                </a:r>
                <a14:m>
                  <m:oMath xmlns:m="http://schemas.openxmlformats.org/officeDocument/2006/math">
                    <m:r>
                      <a:rPr lang="en-GB" sz="26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de-DE" sz="2600" dirty="0"/>
                  <a:t> between the corresponding feature descriptors </a:t>
                </a:r>
                <a14:m>
                  <m:oMath xmlns:m="http://schemas.openxmlformats.org/officeDocument/2006/math">
                    <m:r>
                      <a:rPr lang="en-GB" sz="2600" b="1" i="1" smtClean="0">
                        <a:latin typeface="Cambria Math" panose="02040503050406030204" pitchFamily="18" charset="0"/>
                      </a:rPr>
                      <m:t>𝒇</m:t>
                    </m:r>
                  </m:oMath>
                </a14:m>
                <a:r>
                  <a:rPr lang="de-DE" sz="2600" dirty="0"/>
                  <a:t> (vectors) in image </a:t>
                </a:r>
                <a14:m>
                  <m:oMath xmlns:m="http://schemas.openxmlformats.org/officeDocument/2006/math">
                    <m:r>
                      <a:rPr lang="en-GB" sz="2600" i="1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/>
                  <a:t>several possible distance metrics, e.g., L2: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600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GB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GB" sz="26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GB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GB" sz="2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600" b="1" i="1" smtClean="0">
                                          <a:latin typeface="Cambria Math" panose="02040503050406030204" pitchFamily="18" charset="0"/>
                                        </a:rPr>
                                        <m:t>𝒇</m:t>
                                      </m:r>
                                    </m:e>
                                    <m:sub>
                                      <m:r>
                                        <a:rPr lang="en-GB" sz="26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GB" sz="26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GB" sz="2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600" b="1" i="1" smtClean="0">
                                          <a:latin typeface="Cambria Math" panose="02040503050406030204" pitchFamily="18" charset="0"/>
                                        </a:rPr>
                                        <m:t>𝒇</m:t>
                                      </m:r>
                                    </m:e>
                                    <m:sub>
                                      <m:r>
                                        <a:rPr lang="en-GB" sz="26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GB" sz="2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de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FA2FE75-405B-0779-75D7-D9BFC9369B8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554689"/>
                <a:ext cx="6059690" cy="4351338"/>
              </a:xfrm>
              <a:blipFill>
                <a:blip r:embed="rId2"/>
                <a:stretch>
                  <a:fillRect l="-1811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40FD04-EBE9-30D0-6465-214610F1F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41</a:t>
            </a:fld>
            <a:endParaRPr lang="en-GB"/>
          </a:p>
        </p:txBody>
      </p:sp>
      <p:pic>
        <p:nvPicPr>
          <p:cNvPr id="9" name="Picture 8" descr="A collage of a cathedral&#10;&#10;AI-generated content may be incorrect.">
            <a:extLst>
              <a:ext uri="{FF2B5EF4-FFF2-40B4-BE49-F238E27FC236}">
                <a16:creationId xmlns:a16="http://schemas.microsoft.com/office/drawing/2014/main" id="{9F083869-AF54-A0F9-ACC4-AEF55D39A7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890" y="1657605"/>
            <a:ext cx="5268709" cy="35189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458D41-095D-4ED0-79AA-B8E07A537976}"/>
              </a:ext>
            </a:extLst>
          </p:cNvPr>
          <p:cNvSpPr txBox="1"/>
          <p:nvPr/>
        </p:nvSpPr>
        <p:spPr>
          <a:xfrm>
            <a:off x="7269541" y="5310469"/>
            <a:ext cx="4525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image alignment: homography ...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112333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30EA5-72D8-C8EF-296A-24AA6B578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de-DE" dirty="0"/>
              <a:t>Object Recognition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FF06D-41FB-8961-961F-D97B0045B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833" y="4352589"/>
            <a:ext cx="11726333" cy="2283597"/>
          </a:xfrm>
        </p:spPr>
        <p:txBody>
          <a:bodyPr>
            <a:normAutofit fontScale="92500" lnSpcReduction="10000"/>
          </a:bodyPr>
          <a:lstStyle/>
          <a:p>
            <a:pPr marL="0" indent="0" algn="l">
              <a:buNone/>
            </a:pPr>
            <a:r>
              <a:rPr lang="de-DE" dirty="0"/>
              <a:t>approach: extract featues and compare against stored object features in database (successful if defined number of feature matches found), subsequent ma</a:t>
            </a:r>
            <a:r>
              <a:rPr lang="de-DE" sz="2800" dirty="0"/>
              <a:t>tch verification by geometric alignment</a:t>
            </a:r>
          </a:p>
          <a:p>
            <a:pPr marL="0" indent="0" algn="l">
              <a:buNone/>
            </a:pPr>
            <a:endParaRPr lang="de-DE" sz="2800" dirty="0"/>
          </a:p>
          <a:p>
            <a:pPr marL="0" indent="0">
              <a:buNone/>
            </a:pPr>
            <a:r>
              <a:rPr lang="de-DE" sz="2800" dirty="0"/>
              <a:t>works well for instance recognition (e.g., specific car), but class recognition (e.g, cars in general) </a:t>
            </a:r>
            <a:r>
              <a:rPr lang="de-DE" sz="2800" dirty="0">
                <a:sym typeface="Wingdings" panose="05000000000000000000" pitchFamily="2" charset="2"/>
              </a:rPr>
              <a:t>requires more abstraction  ML</a:t>
            </a:r>
            <a:endParaRPr lang="de-DE" sz="2800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E3DA4D-CA50-C33F-68C4-439C34E4F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42</a:t>
            </a:fld>
            <a:endParaRPr lang="en-GB"/>
          </a:p>
        </p:txBody>
      </p:sp>
      <p:pic>
        <p:nvPicPr>
          <p:cNvPr id="6" name="Picture 5" descr="A black and white photo of a camera&#10;&#10;AI-generated content may be incorrect.">
            <a:extLst>
              <a:ext uri="{FF2B5EF4-FFF2-40B4-BE49-F238E27FC236}">
                <a16:creationId xmlns:a16="http://schemas.microsoft.com/office/drawing/2014/main" id="{B062C2B7-1BBE-B36F-8AA4-68C3046C6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65" y="967180"/>
            <a:ext cx="9579170" cy="32768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B1381D-0894-B1CC-5B5B-69C032CC8EFF}"/>
              </a:ext>
            </a:extLst>
          </p:cNvPr>
          <p:cNvSpPr txBox="1"/>
          <p:nvPr/>
        </p:nvSpPr>
        <p:spPr>
          <a:xfrm>
            <a:off x="7101804" y="579552"/>
            <a:ext cx="26720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using SIFT features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59E13E-C5B1-C66B-060B-8965D97ABB59}"/>
              </a:ext>
            </a:extLst>
          </p:cNvPr>
          <p:cNvSpPr txBox="1"/>
          <p:nvPr/>
        </p:nvSpPr>
        <p:spPr>
          <a:xfrm>
            <a:off x="838200" y="1075705"/>
            <a:ext cx="15578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two database images to be recognized:</a:t>
            </a:r>
          </a:p>
        </p:txBody>
      </p:sp>
    </p:spTree>
    <p:extLst>
      <p:ext uri="{BB962C8B-B14F-4D97-AF65-F5344CB8AC3E}">
        <p14:creationId xmlns:p14="http://schemas.microsoft.com/office/powerpoint/2010/main" val="19661483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137A8D-883E-0A0E-C7BB-05E24A4DC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43</a:t>
            </a:fld>
            <a:endParaRPr lang="en-GB"/>
          </a:p>
        </p:txBody>
      </p:sp>
      <p:pic>
        <p:nvPicPr>
          <p:cNvPr id="9" name="Picture 8" descr="A desk with a computer and other objects&#10;&#10;AI-generated content may be incorrect.">
            <a:extLst>
              <a:ext uri="{FF2B5EF4-FFF2-40B4-BE49-F238E27FC236}">
                <a16:creationId xmlns:a16="http://schemas.microsoft.com/office/drawing/2014/main" id="{C0825037-C4AF-1558-16E6-AB74D713EE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500" y="764565"/>
            <a:ext cx="8509000" cy="5328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893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395D5-97B2-7F26-7B44-FF4928014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Facial Recognition with Eigenfaces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A83A7E-BE8F-3137-5C99-91DB47560D0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745067" y="1630891"/>
            <a:ext cx="8046509" cy="45202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400" dirty="0"/>
              <a:t>alternative approach for instance recognition: </a:t>
            </a:r>
            <a:r>
              <a:rPr lang="en-GB" sz="2400" dirty="0" err="1"/>
              <a:t>eigenimages</a:t>
            </a:r>
            <a:endParaRPr lang="en-GB" sz="2400" dirty="0"/>
          </a:p>
          <a:p>
            <a:pPr marL="0" indent="0">
              <a:buNone/>
            </a:pPr>
            <a:endParaRPr lang="en-GB" sz="24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sz="2400" dirty="0">
                <a:sym typeface="Wingdings" panose="05000000000000000000" pitchFamily="2" charset="2"/>
              </a:rPr>
              <a:t>most popular example: individual face images expressed </a:t>
            </a:r>
            <a:r>
              <a:rPr lang="en-GB" sz="2400" dirty="0"/>
              <a:t>as combination of basis images (called eigenfaces)</a:t>
            </a:r>
          </a:p>
          <a:p>
            <a:pPr marL="0" indent="0">
              <a:buNone/>
            </a:pPr>
            <a:endParaRPr lang="en-GB" sz="24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sz="2400" dirty="0"/>
              <a:t>PCA (unsupervised ML) on large training set of face images, use principal components (eigenvectors with largest eigenvalues) as basis images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identification: compare vectors of </a:t>
            </a:r>
            <a:r>
              <a:rPr lang="en-GB" sz="2400" dirty="0"/>
              <a:t>eigenface components (projections to eigenspace), typically using ~100 eigenfaces</a:t>
            </a:r>
            <a:endParaRPr lang="de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9CA1F-7961-B7EB-1585-D5565CD2A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44</a:t>
            </a:fld>
            <a:endParaRPr lang="en-GB"/>
          </a:p>
        </p:txBody>
      </p:sp>
      <p:pic>
        <p:nvPicPr>
          <p:cNvPr id="6" name="Picture 5" descr="A blurry images of a person's face&#10;&#10;AI-generated content may be incorrect.">
            <a:extLst>
              <a:ext uri="{FF2B5EF4-FFF2-40B4-BE49-F238E27FC236}">
                <a16:creationId xmlns:a16="http://schemas.microsoft.com/office/drawing/2014/main" id="{7781E84C-27B5-813C-8948-3B8DDE6D33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1575" y="2298700"/>
            <a:ext cx="3400425" cy="40576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9CE3F0-8FB1-E5AA-7009-D36093BD8D03}"/>
              </a:ext>
            </a:extLst>
          </p:cNvPr>
          <p:cNvSpPr txBox="1"/>
          <p:nvPr/>
        </p:nvSpPr>
        <p:spPr>
          <a:xfrm>
            <a:off x="9233302" y="1837035"/>
            <a:ext cx="25169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some eigenfaces: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865779-9791-F901-689F-8C2C76CCD705}"/>
              </a:ext>
            </a:extLst>
          </p:cNvPr>
          <p:cNvSpPr txBox="1"/>
          <p:nvPr/>
        </p:nvSpPr>
        <p:spPr>
          <a:xfrm>
            <a:off x="7991491" y="0"/>
            <a:ext cx="4200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now dominated by deep learning models</a:t>
            </a:r>
          </a:p>
        </p:txBody>
      </p:sp>
    </p:spTree>
    <p:extLst>
      <p:ext uri="{BB962C8B-B14F-4D97-AF65-F5344CB8AC3E}">
        <p14:creationId xmlns:p14="http://schemas.microsoft.com/office/powerpoint/2010/main" val="979780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52526FE-0A95-F5CF-42FF-54483CEC4D8E}"/>
              </a:ext>
            </a:extLst>
          </p:cNvPr>
          <p:cNvSpPr/>
          <p:nvPr/>
        </p:nvSpPr>
        <p:spPr>
          <a:xfrm>
            <a:off x="7901543" y="2774344"/>
            <a:ext cx="4146527" cy="1154189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 descr="A collage of different shapes&#10;&#10;Description automatically generated">
            <a:extLst>
              <a:ext uri="{FF2B5EF4-FFF2-40B4-BE49-F238E27FC236}">
                <a16:creationId xmlns:a16="http://schemas.microsoft.com/office/drawing/2014/main" id="{C840774C-1D51-95C7-0664-6C870520A5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7" y="1847686"/>
            <a:ext cx="7757613" cy="4949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52E91A-2719-CEA8-7407-981FE223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Need for Band-Pass Filter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984694-3F21-7FE7-742A-180BA030E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5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7E4652-2891-B8F6-9F25-E40DC6B0B765}"/>
              </a:ext>
            </a:extLst>
          </p:cNvPr>
          <p:cNvSpPr txBox="1"/>
          <p:nvPr/>
        </p:nvSpPr>
        <p:spPr>
          <a:xfrm>
            <a:off x="7901543" y="2774344"/>
            <a:ext cx="4214257" cy="280076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de-DE" sz="2400" dirty="0"/>
              <a:t>idea:</a:t>
            </a:r>
          </a:p>
          <a:p>
            <a:pPr marL="0" indent="0">
              <a:buNone/>
            </a:pPr>
            <a:r>
              <a:rPr lang="de-DE" sz="2400" dirty="0"/>
              <a:t>blurring (low-pass filter) before derivation (high-pass filter)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000" dirty="0"/>
              <a:t>edge detector should be isotropic: need for circularly symmetric smoothing filter</a:t>
            </a:r>
          </a:p>
          <a:p>
            <a:pPr marL="0" indent="0">
              <a:buNone/>
            </a:pPr>
            <a:r>
              <a:rPr lang="de-DE" sz="2000" dirty="0">
                <a:sym typeface="Wingdings" panose="05000000000000000000" pitchFamily="2" charset="2"/>
              </a:rPr>
              <a:t> Gaussian is only separable one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782080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7CF72-8073-7AC3-06DC-1EE30C8EE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Gradient with Gaussian Smoothing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750AFE-B93D-9C36-6379-F330B91DA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6</a:t>
            </a:fld>
            <a:endParaRPr lang="en-GB"/>
          </a:p>
        </p:txBody>
      </p:sp>
      <p:pic>
        <p:nvPicPr>
          <p:cNvPr id="12" name="Picture 11" descr="A graph of a graph of a function&#10;&#10;Description automatically generated with medium confidence">
            <a:extLst>
              <a:ext uri="{FF2B5EF4-FFF2-40B4-BE49-F238E27FC236}">
                <a16:creationId xmlns:a16="http://schemas.microsoft.com/office/drawing/2014/main" id="{063D863A-3074-D455-681C-AD19960392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58" y="1921860"/>
            <a:ext cx="4979198" cy="443555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A203666-8D5F-996C-7E07-BA93C0337F47}"/>
                  </a:ext>
                </a:extLst>
              </p:cNvPr>
              <p:cNvSpPr txBox="1"/>
              <p:nvPr/>
            </p:nvSpPr>
            <p:spPr>
              <a:xfrm>
                <a:off x="819630" y="2443833"/>
                <a:ext cx="17985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A203666-8D5F-996C-7E07-BA93C0337F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9630" y="2443833"/>
                <a:ext cx="179856" cy="276999"/>
              </a:xfrm>
              <a:prstGeom prst="rect">
                <a:avLst/>
              </a:prstGeom>
              <a:blipFill>
                <a:blip r:embed="rId3"/>
                <a:stretch>
                  <a:fillRect l="-46667" t="-2222" r="-43333" b="-355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8E90263-0614-9B13-17C6-308BC74C6CA3}"/>
                  </a:ext>
                </a:extLst>
              </p:cNvPr>
              <p:cNvSpPr txBox="1"/>
              <p:nvPr/>
            </p:nvSpPr>
            <p:spPr>
              <a:xfrm>
                <a:off x="820783" y="3490263"/>
                <a:ext cx="20249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8E90263-0614-9B13-17C6-308BC74C6C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0783" y="3490263"/>
                <a:ext cx="202491" cy="276999"/>
              </a:xfrm>
              <a:prstGeom prst="rect">
                <a:avLst/>
              </a:prstGeom>
              <a:blipFill>
                <a:blip r:embed="rId4"/>
                <a:stretch>
                  <a:fillRect l="-30303" r="-24242" b="-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BA13C14-5399-F618-8A39-234451979616}"/>
                  </a:ext>
                </a:extLst>
              </p:cNvPr>
              <p:cNvSpPr txBox="1"/>
              <p:nvPr/>
            </p:nvSpPr>
            <p:spPr>
              <a:xfrm>
                <a:off x="646120" y="4520342"/>
                <a:ext cx="55066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BA13C14-5399-F618-8A39-2344519796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120" y="4520342"/>
                <a:ext cx="550664" cy="276999"/>
              </a:xfrm>
              <a:prstGeom prst="rect">
                <a:avLst/>
              </a:prstGeom>
              <a:blipFill>
                <a:blip r:embed="rId5"/>
                <a:stretch>
                  <a:fillRect l="-15556" t="-4444" r="-8889" b="-355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05DCA10-71FD-9235-3BF6-13B40C738D3B}"/>
                  </a:ext>
                </a:extLst>
              </p:cNvPr>
              <p:cNvSpPr txBox="1"/>
              <p:nvPr/>
            </p:nvSpPr>
            <p:spPr>
              <a:xfrm>
                <a:off x="7317747" y="1752595"/>
                <a:ext cx="3993722" cy="10736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200" dirty="0"/>
                  <a:t>same result, but more efficient: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22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220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GB" sz="2200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  <m:d>
                        <m:dPr>
                          <m:ctrlPr>
                            <a:rPr lang="en-GB" sz="22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2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GB" sz="22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GB" sz="22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</m:d>
                      <m:r>
                        <a:rPr lang="en-GB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22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sz="2200" b="0" i="1" smtClean="0">
                          <a:latin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n-GB" sz="2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2200" b="0" i="1" smtClean="0">
                              <a:latin typeface="Cambria Math" panose="02040503050406030204" pitchFamily="18" charset="0"/>
                            </a:rPr>
                            <m:t>𝑑𝐺</m:t>
                          </m:r>
                        </m:num>
                        <m:den>
                          <m:r>
                            <a:rPr lang="en-GB" sz="2200" b="0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</m:oMath>
                  </m:oMathPara>
                </a14:m>
                <a:endParaRPr lang="en-GB" sz="22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05DCA10-71FD-9235-3BF6-13B40C738D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17747" y="1752595"/>
                <a:ext cx="3993722" cy="1073692"/>
              </a:xfrm>
              <a:prstGeom prst="rect">
                <a:avLst/>
              </a:prstGeom>
              <a:blipFill>
                <a:blip r:embed="rId6"/>
                <a:stretch>
                  <a:fillRect l="-1982" t="-3390" r="-91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C87C3DD-36B1-1F37-D6AB-1B958F9B6C9B}"/>
                  </a:ext>
                </a:extLst>
              </p:cNvPr>
              <p:cNvSpPr txBox="1"/>
              <p:nvPr/>
            </p:nvSpPr>
            <p:spPr>
              <a:xfrm>
                <a:off x="184750" y="5473739"/>
                <a:ext cx="1044197" cy="5259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  <m:d>
                        <m:d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C87C3DD-36B1-1F37-D6AB-1B958F9B6C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750" y="5473739"/>
                <a:ext cx="1044197" cy="52591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" name="Picture 19" descr="A black and white drawing of a cone shaped object&#10;&#10;Description automatically generated">
            <a:extLst>
              <a:ext uri="{FF2B5EF4-FFF2-40B4-BE49-F238E27FC236}">
                <a16:creationId xmlns:a16="http://schemas.microsoft.com/office/drawing/2014/main" id="{D1112177-1FA6-3E41-BC73-E2EE1FF7830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915" y="3170354"/>
            <a:ext cx="1795003" cy="1270020"/>
          </a:xfrm>
          <a:prstGeom prst="rect">
            <a:avLst/>
          </a:prstGeom>
        </p:spPr>
      </p:pic>
      <p:pic>
        <p:nvPicPr>
          <p:cNvPr id="22" name="Picture 21" descr="A wireframe of a grid&#10;&#10;Description automatically generated">
            <a:extLst>
              <a:ext uri="{FF2B5EF4-FFF2-40B4-BE49-F238E27FC236}">
                <a16:creationId xmlns:a16="http://schemas.microsoft.com/office/drawing/2014/main" id="{66D0C992-1F43-B771-F8B5-452CAF5CEBF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6290" y="3292660"/>
            <a:ext cx="2995946" cy="127002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3738886C-A058-1234-8C43-26CA6967433D}"/>
                  </a:ext>
                </a:extLst>
              </p:cNvPr>
              <p:cNvSpPr txBox="1"/>
              <p:nvPr/>
            </p:nvSpPr>
            <p:spPr>
              <a:xfrm>
                <a:off x="8397799" y="3789170"/>
                <a:ext cx="21961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3738886C-A058-1234-8C43-26CA696743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7799" y="3789170"/>
                <a:ext cx="219611" cy="276999"/>
              </a:xfrm>
              <a:prstGeom prst="rect">
                <a:avLst/>
              </a:prstGeom>
              <a:blipFill>
                <a:blip r:embed="rId10"/>
                <a:stretch>
                  <a:fillRect l="-13889" r="-111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E30A987-0D37-443C-9E9B-15F51133322D}"/>
                  </a:ext>
                </a:extLst>
              </p:cNvPr>
              <p:cNvSpPr txBox="1"/>
              <p:nvPr/>
            </p:nvSpPr>
            <p:spPr>
              <a:xfrm>
                <a:off x="6330559" y="3693140"/>
                <a:ext cx="313356" cy="5259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E30A987-0D37-443C-9E9B-15F5113332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0559" y="3693140"/>
                <a:ext cx="313356" cy="525913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TextBox 24">
            <a:extLst>
              <a:ext uri="{FF2B5EF4-FFF2-40B4-BE49-F238E27FC236}">
                <a16:creationId xmlns:a16="http://schemas.microsoft.com/office/drawing/2014/main" id="{FE80EDCC-E833-8F66-61AB-FAF69B3B7BB4}"/>
              </a:ext>
            </a:extLst>
          </p:cNvPr>
          <p:cNvSpPr txBox="1"/>
          <p:nvPr/>
        </p:nvSpPr>
        <p:spPr>
          <a:xfrm>
            <a:off x="6736364" y="5351974"/>
            <a:ext cx="3558884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to find edges, look for peaks in first-order derivatives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A00E09D-DD6F-2EFA-2F25-C292469F6719}"/>
                  </a:ext>
                </a:extLst>
              </p:cNvPr>
              <p:cNvSpPr txBox="1"/>
              <p:nvPr/>
            </p:nvSpPr>
            <p:spPr>
              <a:xfrm>
                <a:off x="6601245" y="4423053"/>
                <a:ext cx="1467005" cy="5254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GB" sz="22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200" i="1" smtClean="0">
                            <a:latin typeface="Cambria Math" panose="02040503050406030204" pitchFamily="18" charset="0"/>
                          </a:rPr>
                          <m:t>𝑑</m:t>
                        </m:r>
                      </m:num>
                      <m:den>
                        <m:r>
                          <a:rPr lang="en-GB" sz="220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de-DE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den>
                    </m:f>
                  </m:oMath>
                </a14:m>
                <a:r>
                  <a:rPr lang="en-GB" dirty="0"/>
                  <a:t> accordingly</a:t>
                </a: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A00E09D-DD6F-2EFA-2F25-C292469F67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1245" y="4423053"/>
                <a:ext cx="1467005" cy="525465"/>
              </a:xfrm>
              <a:prstGeom prst="rect">
                <a:avLst/>
              </a:prstGeom>
              <a:blipFill>
                <a:blip r:embed="rId12"/>
                <a:stretch>
                  <a:fillRect l="-415" r="-9129" b="-465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F5EAD90E-0E99-7E8C-A3B1-E4B9746945E9}"/>
              </a:ext>
            </a:extLst>
          </p:cNvPr>
          <p:cNvSpPr txBox="1"/>
          <p:nvPr/>
        </p:nvSpPr>
        <p:spPr>
          <a:xfrm>
            <a:off x="6123225" y="5505861"/>
            <a:ext cx="4860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ym typeface="Wingdings" panose="05000000000000000000" pitchFamily="2" charset="2"/>
              </a:rPr>
              <a:t>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676444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1638D4A-849B-C231-6732-618C6F1F8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Edge Strength and Orientation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E21F61-6FBE-F426-8427-418A0575BBA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dirty="0"/>
                  <a:t>gradient magnitude (edge strength):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begChr m:val="‖"/>
                          <m:endChr m:val="‖"/>
                          <m:ctrlPr>
                            <a:rPr lang="en-GB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GB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GB" b="0" i="1" smtClean="0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num>
                                    <m:den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GB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num>
                                    <m:den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GB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gradient direction (perpendicular to edge orientation):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sSup>
                            <m:sSup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GB" b="0" i="0" smtClean="0">
                                  <a:latin typeface="Cambria Math" panose="02040503050406030204" pitchFamily="18" charset="0"/>
                                </a:rPr>
                                <m:t>tan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</m:fName>
                        <m:e>
                          <m:d>
                            <m:d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type m:val="lin"/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f>
                                    <m:fPr>
                                      <m:ctrlP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num>
                                    <m:den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den>
                                  </m:f>
                                </m:num>
                                <m:den>
                                  <m:f>
                                    <m:fPr>
                                      <m:ctrlP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num>
                                    <m:den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den>
                                  </m:f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E21F61-6FBE-F426-8427-418A0575BBA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  <a:blipFill>
                <a:blip r:embed="rId2"/>
                <a:stretch>
                  <a:fillRect l="-2436" t="-2381" r="-278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A0571E-E4E2-1E13-69DA-95FC3CCD9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7</a:t>
            </a:fld>
            <a:endParaRPr lang="en-GB"/>
          </a:p>
        </p:txBody>
      </p:sp>
      <p:pic>
        <p:nvPicPr>
          <p:cNvPr id="10" name="Picture 9" descr="A close-up of a lizard&#10;&#10;Description automatically generated">
            <a:extLst>
              <a:ext uri="{FF2B5EF4-FFF2-40B4-BE49-F238E27FC236}">
                <a16:creationId xmlns:a16="http://schemas.microsoft.com/office/drawing/2014/main" id="{6519AC5F-CCCF-3802-561A-791C876F33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568" y="2067999"/>
            <a:ext cx="2536785" cy="1828767"/>
          </a:xfrm>
          <a:prstGeom prst="rect">
            <a:avLst/>
          </a:prstGeom>
        </p:spPr>
      </p:pic>
      <p:pic>
        <p:nvPicPr>
          <p:cNvPr id="12" name="Picture 11" descr="A close-up of a lizard&#10;&#10;Description automatically generated">
            <a:extLst>
              <a:ext uri="{FF2B5EF4-FFF2-40B4-BE49-F238E27FC236}">
                <a16:creationId xmlns:a16="http://schemas.microsoft.com/office/drawing/2014/main" id="{363D6A4E-D210-4F78-CBEA-8A49EF7CF7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387" y="136525"/>
            <a:ext cx="1985174" cy="1427411"/>
          </a:xfrm>
          <a:prstGeom prst="rect">
            <a:avLst/>
          </a:prstGeom>
        </p:spPr>
      </p:pic>
      <p:pic>
        <p:nvPicPr>
          <p:cNvPr id="14" name="Picture 13" descr="A close up of a lizard's face&#10;&#10;Description automatically generated">
            <a:extLst>
              <a:ext uri="{FF2B5EF4-FFF2-40B4-BE49-F238E27FC236}">
                <a16:creationId xmlns:a16="http://schemas.microsoft.com/office/drawing/2014/main" id="{A7C5C685-9307-E7D4-D46D-A7CC928539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2798" y="4400831"/>
            <a:ext cx="2550352" cy="1828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676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A920F8-1B60-6B3C-F62A-5D2BD9C2B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Non-Maximum Suppression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B1CE98C-0113-29D6-BBCC-9BDB60D68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449734" cy="183859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only detect as edge pixel if local maximum along gradient direction (using interpolation between pixels)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thin the edges</a:t>
            </a:r>
          </a:p>
          <a:p>
            <a:pPr marL="0" indent="0">
              <a:buNone/>
            </a:pPr>
            <a:r>
              <a:rPr lang="en-GB" dirty="0"/>
              <a:t>(can be done with Laplacian zero-crossings)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B0F83B-2697-59A4-3DBA-C93E98F0B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8</a:t>
            </a:fld>
            <a:endParaRPr lang="en-GB"/>
          </a:p>
        </p:txBody>
      </p:sp>
      <p:pic>
        <p:nvPicPr>
          <p:cNvPr id="8" name="Picture 7" descr="A black and white image of a black circle&#10;&#10;Description automatically generated">
            <a:extLst>
              <a:ext uri="{FF2B5EF4-FFF2-40B4-BE49-F238E27FC236}">
                <a16:creationId xmlns:a16="http://schemas.microsoft.com/office/drawing/2014/main" id="{45EA257B-6FED-89E8-9FE2-7C0E31073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7933" y="855973"/>
            <a:ext cx="2845322" cy="2831048"/>
          </a:xfrm>
          <a:prstGeom prst="rect">
            <a:avLst/>
          </a:prstGeom>
        </p:spPr>
      </p:pic>
      <p:pic>
        <p:nvPicPr>
          <p:cNvPr id="10" name="Picture 9" descr="A close up of a lizard&#10;&#10;Description automatically generated">
            <a:extLst>
              <a:ext uri="{FF2B5EF4-FFF2-40B4-BE49-F238E27FC236}">
                <a16:creationId xmlns:a16="http://schemas.microsoft.com/office/drawing/2014/main" id="{DC487DB2-CA5A-0662-7110-1641DA27FB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524" y="4014978"/>
            <a:ext cx="7274951" cy="262094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AD772D8-A9F8-AD81-34EA-0DDFEF075860}"/>
              </a:ext>
            </a:extLst>
          </p:cNvPr>
          <p:cNvSpPr txBox="1"/>
          <p:nvPr/>
        </p:nvSpPr>
        <p:spPr>
          <a:xfrm>
            <a:off x="1633939" y="5140783"/>
            <a:ext cx="824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before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CB9541-A12D-2B8B-B740-AFDFB1717B4E}"/>
              </a:ext>
            </a:extLst>
          </p:cNvPr>
          <p:cNvSpPr txBox="1"/>
          <p:nvPr/>
        </p:nvSpPr>
        <p:spPr>
          <a:xfrm>
            <a:off x="9733475" y="5140783"/>
            <a:ext cx="651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after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584E26-47AC-CDE8-3BB7-23DA36765F54}"/>
              </a:ext>
            </a:extLst>
          </p:cNvPr>
          <p:cNvSpPr txBox="1"/>
          <p:nvPr/>
        </p:nvSpPr>
        <p:spPr>
          <a:xfrm>
            <a:off x="5006021" y="3664222"/>
            <a:ext cx="2179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gradient magnitude:</a:t>
            </a:r>
          </a:p>
        </p:txBody>
      </p:sp>
    </p:spTree>
    <p:extLst>
      <p:ext uri="{BB962C8B-B14F-4D97-AF65-F5344CB8AC3E}">
        <p14:creationId xmlns:p14="http://schemas.microsoft.com/office/powerpoint/2010/main" val="3931661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D7907-7652-7127-B347-14A2D3B85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Thresholding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1366D-679C-A3F1-191C-25A1AE27D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964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still need to decide for each pixel if edge pixel or not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generate binary image by thresholding gradient magnitudes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problem: thresholding can lead to many disconnected edges</a:t>
            </a:r>
          </a:p>
          <a:p>
            <a:pPr marL="0" indent="0">
              <a:buNone/>
            </a:pPr>
            <a:r>
              <a:rPr lang="en-GB" dirty="0"/>
              <a:t>also, choice of threshold value can be difficult: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0A1C6D-797E-28A8-6F93-234B5A34E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9</a:t>
            </a:fld>
            <a:endParaRPr lang="en-GB"/>
          </a:p>
        </p:txBody>
      </p:sp>
      <p:pic>
        <p:nvPicPr>
          <p:cNvPr id="6" name="Picture 5" descr="A close-up of a snake&#10;&#10;Description automatically generated">
            <a:extLst>
              <a:ext uri="{FF2B5EF4-FFF2-40B4-BE49-F238E27FC236}">
                <a16:creationId xmlns:a16="http://schemas.microsoft.com/office/drawing/2014/main" id="{44AAFABB-1983-1237-F867-52A6DAC21B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567" y="3922089"/>
            <a:ext cx="7526866" cy="26041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1A2F68-1534-6AF6-64D9-558A733B06EE}"/>
              </a:ext>
            </a:extLst>
          </p:cNvPr>
          <p:cNvSpPr txBox="1"/>
          <p:nvPr/>
        </p:nvSpPr>
        <p:spPr>
          <a:xfrm>
            <a:off x="9887815" y="4591476"/>
            <a:ext cx="20753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low threshold:</a:t>
            </a:r>
          </a:p>
          <a:p>
            <a:r>
              <a:rPr lang="en-GB" sz="2400" dirty="0"/>
              <a:t>many edges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44C6F5-DF7E-F73F-B7C4-74704CE18545}"/>
              </a:ext>
            </a:extLst>
          </p:cNvPr>
          <p:cNvSpPr txBox="1"/>
          <p:nvPr/>
        </p:nvSpPr>
        <p:spPr>
          <a:xfrm>
            <a:off x="134424" y="4591476"/>
            <a:ext cx="21697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high threshold:</a:t>
            </a:r>
          </a:p>
          <a:p>
            <a:r>
              <a:rPr lang="en-GB" sz="2400" dirty="0"/>
              <a:t>few edges</a:t>
            </a:r>
          </a:p>
        </p:txBody>
      </p:sp>
    </p:spTree>
    <p:extLst>
      <p:ext uri="{BB962C8B-B14F-4D97-AF65-F5344CB8AC3E}">
        <p14:creationId xmlns:p14="http://schemas.microsoft.com/office/powerpoint/2010/main" val="901731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3323</TotalTime>
  <Words>1490</Words>
  <Application>Microsoft Office PowerPoint</Application>
  <PresentationFormat>Widescreen</PresentationFormat>
  <Paragraphs>308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1" baseType="lpstr">
      <vt:lpstr>Aptos</vt:lpstr>
      <vt:lpstr>Aptos Display</vt:lpstr>
      <vt:lpstr>Arial</vt:lpstr>
      <vt:lpstr>Cambria Math</vt:lpstr>
      <vt:lpstr>NimbusRomNo9L-Regu</vt:lpstr>
      <vt:lpstr>Wingdings</vt:lpstr>
      <vt:lpstr>Office Theme</vt:lpstr>
      <vt:lpstr>Image Features</vt:lpstr>
      <vt:lpstr>From Edges to Boundaries</vt:lpstr>
      <vt:lpstr>Canny Edge Detector</vt:lpstr>
      <vt:lpstr>Noise Complications for Edge Detection</vt:lpstr>
      <vt:lpstr>Need for Band-Pass Filter</vt:lpstr>
      <vt:lpstr>Gradient with Gaussian Smoothing</vt:lpstr>
      <vt:lpstr>Edge Strength and Orientation</vt:lpstr>
      <vt:lpstr>Non-Maximum Suppression</vt:lpstr>
      <vt:lpstr>Thresholding</vt:lpstr>
      <vt:lpstr>Hysteresis: Edge Tracking</vt:lpstr>
      <vt:lpstr>Putting It Together: Canny Edge Detector</vt:lpstr>
      <vt:lpstr>Scale Space</vt:lpstr>
      <vt:lpstr>Marr-Hildreth Edge Detector</vt:lpstr>
      <vt:lpstr>Alternative: Laplacian of Gaussian (LoG)</vt:lpstr>
      <vt:lpstr>Zero-Crossings for Edge Detection</vt:lpstr>
      <vt:lpstr>LoG vs Derivative of Gaussian</vt:lpstr>
      <vt:lpstr>Difference of Gaussians (DoG)</vt:lpstr>
      <vt:lpstr>Comparison of Edge Detectors</vt:lpstr>
      <vt:lpstr>Local Features</vt:lpstr>
      <vt:lpstr>Keypoint Detection &amp; Matching</vt:lpstr>
      <vt:lpstr>Why Local Keypoint Features for Instance Recognition?</vt:lpstr>
      <vt:lpstr>Good and Bad Keypoints</vt:lpstr>
      <vt:lpstr>Feature Detection</vt:lpstr>
      <vt:lpstr>Harris Corner Detector</vt:lpstr>
      <vt:lpstr>PowerPoint Presentation</vt:lpstr>
      <vt:lpstr>PowerPoint Presentation</vt:lpstr>
      <vt:lpstr>PowerPoint Presentation</vt:lpstr>
      <vt:lpstr>PowerPoint Presentation</vt:lpstr>
      <vt:lpstr>Scale-Invariant Keypoint Detection</vt:lpstr>
      <vt:lpstr>Additional Keypoint-Detection Requirements</vt:lpstr>
      <vt:lpstr>LoG Operator</vt:lpstr>
      <vt:lpstr>Detect Blobs at Different Sizes</vt:lpstr>
      <vt:lpstr>PowerPoint Presentation</vt:lpstr>
      <vt:lpstr>DoG as Approximation of LoG</vt:lpstr>
      <vt:lpstr>Scale Invariant Feature Transform (SIFT) Detector</vt:lpstr>
      <vt:lpstr>Feature Description &amp; Matching</vt:lpstr>
      <vt:lpstr>Motivation</vt:lpstr>
      <vt:lpstr>Local Patches as Features</vt:lpstr>
      <vt:lpstr>SIFT Descriptor</vt:lpstr>
      <vt:lpstr>Many Other Feature Detectors/Descriptors</vt:lpstr>
      <vt:lpstr>Feature Matching</vt:lpstr>
      <vt:lpstr>Object Recognition</vt:lpstr>
      <vt:lpstr>PowerPoint Presentation</vt:lpstr>
      <vt:lpstr>Facial Recognition with Eigenfaces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Wick, Felix</cp:lastModifiedBy>
  <cp:revision>4</cp:revision>
  <dcterms:created xsi:type="dcterms:W3CDTF">2025-01-14T15:52:46Z</dcterms:created>
  <dcterms:modified xsi:type="dcterms:W3CDTF">2025-03-28T15:54:43Z</dcterms:modified>
</cp:coreProperties>
</file>

<file path=docProps/thumbnail.jpeg>
</file>